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80" r:id="rId5"/>
    <p:sldId id="270" r:id="rId6"/>
    <p:sldId id="271" r:id="rId7"/>
    <p:sldId id="284" r:id="rId8"/>
    <p:sldId id="273" r:id="rId9"/>
    <p:sldId id="274" r:id="rId10"/>
    <p:sldId id="275" r:id="rId11"/>
    <p:sldId id="276" r:id="rId12"/>
    <p:sldId id="277" r:id="rId13"/>
    <p:sldId id="278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8D"/>
    <a:srgbClr val="00C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4EF-88FE-48CC-BFA7-2CCFC3F5D8D7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Z3\Desktop\презентация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07" y="0"/>
            <a:ext cx="918848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2736304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2592288" cy="864096"/>
          </a:xfrm>
          <a:prstGeom prst="rect">
            <a:avLst/>
          </a:prstGeom>
          <a:solidFill>
            <a:srgbClr val="006F8D"/>
          </a:solidFill>
          <a:ln>
            <a:solidFill>
              <a:srgbClr val="006F8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6118" y="764704"/>
            <a:ext cx="357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СКЕТБОЛ</a:t>
            </a:r>
            <a:b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3х3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0"/>
            <a:ext cx="4536504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idx="1"/>
          </p:nvPr>
        </p:nvSpPr>
        <p:spPr>
          <a:xfrm>
            <a:off x="698376" y="908720"/>
            <a:ext cx="8229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z="1600" dirty="0">
                <a:latin typeface="Arial Black" panose="020B0A04020102020204" pitchFamily="34" charset="0"/>
              </a:rPr>
              <a:t>СУДЬИ - </a:t>
            </a:r>
            <a:r>
              <a:rPr lang="en-US" sz="16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20</a:t>
            </a:r>
            <a:r>
              <a:rPr sz="1600" dirty="0" smtClean="0">
                <a:latin typeface="Arial Black" panose="020B0A04020102020204" pitchFamily="34" charset="0"/>
              </a:rPr>
              <a:t> </a:t>
            </a:r>
            <a:r>
              <a:rPr sz="1600" dirty="0">
                <a:latin typeface="Arial Black" panose="020B0A04020102020204" pitchFamily="34" charset="0"/>
              </a:rPr>
              <a:t>ЧЕЛОВЕК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210" y="4449936"/>
            <a:ext cx="4572000" cy="908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latin typeface="Arial Black"/>
                <a:cs typeface="Arial Black"/>
              </a:rPr>
              <a:t>ГЛАВНЫЙ </a:t>
            </a:r>
            <a:r>
              <a:rPr lang="ru-RU" sz="1600" dirty="0">
                <a:solidFill>
                  <a:srgbClr val="006F8D"/>
                </a:solidFill>
                <a:latin typeface="Arial Black"/>
                <a:cs typeface="Arial Black"/>
              </a:rPr>
              <a:t>СУДЬЯ</a:t>
            </a:r>
          </a:p>
          <a:p>
            <a:pPr marL="601345" marR="593725" algn="ctr">
              <a:lnSpc>
                <a:spcPct val="116100"/>
              </a:lnSpc>
              <a:spcBef>
                <a:spcPts val="1145"/>
              </a:spcBef>
            </a:pPr>
            <a:r>
              <a:rPr lang="ru-RU" sz="1200" dirty="0" smtClean="0">
                <a:latin typeface="Trebuchet MS"/>
                <a:cs typeface="Trebuchet MS"/>
              </a:rPr>
              <a:t>Мясин Сергей Николаевич, </a:t>
            </a:r>
            <a:r>
              <a:rPr lang="ru-RU" sz="1200" dirty="0">
                <a:latin typeface="Trebuchet MS"/>
                <a:cs typeface="Trebuchet MS"/>
              </a:rPr>
              <a:t/>
            </a:r>
            <a:br>
              <a:rPr lang="ru-RU" sz="1200" dirty="0">
                <a:latin typeface="Trebuchet MS"/>
                <a:cs typeface="Trebuchet MS"/>
              </a:rPr>
            </a:br>
            <a:r>
              <a:rPr lang="ru-RU" sz="1200" dirty="0" smtClean="0">
                <a:latin typeface="Trebuchet MS"/>
                <a:cs typeface="Trebuchet MS"/>
              </a:rPr>
              <a:t>судья </a:t>
            </a:r>
            <a:r>
              <a:rPr lang="en-US" sz="1200" dirty="0" smtClean="0">
                <a:latin typeface="Trebuchet MS"/>
                <a:cs typeface="Trebuchet MS"/>
              </a:rPr>
              <a:t>I</a:t>
            </a:r>
            <a:r>
              <a:rPr lang="ru-RU" sz="1200" dirty="0" smtClean="0">
                <a:latin typeface="Trebuchet MS"/>
                <a:cs typeface="Trebuchet MS"/>
              </a:rPr>
              <a:t>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9799" y="4449936"/>
            <a:ext cx="4572000" cy="9208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latin typeface="Arial Black"/>
                <a:cs typeface="Arial Black"/>
              </a:rPr>
              <a:t>ГЛАВНЫЙ </a:t>
            </a:r>
            <a:r>
              <a:rPr lang="ru-RU" sz="1600" dirty="0">
                <a:solidFill>
                  <a:srgbClr val="006F8D"/>
                </a:solidFill>
                <a:latin typeface="Arial Black"/>
                <a:cs typeface="Arial Black"/>
              </a:rPr>
              <a:t>СЕКРЕТАРЬ</a:t>
            </a:r>
          </a:p>
          <a:p>
            <a:pPr marL="12700" marR="5080" algn="ctr">
              <a:lnSpc>
                <a:spcPct val="116100"/>
              </a:lnSpc>
              <a:spcBef>
                <a:spcPts val="1185"/>
              </a:spcBef>
            </a:pPr>
            <a:r>
              <a:rPr lang="ru-RU" sz="1200" dirty="0" smtClean="0">
                <a:latin typeface="Trebuchet MS"/>
                <a:cs typeface="Trebuchet MS"/>
              </a:rPr>
              <a:t>Ксенофонтова Татьяна Григорьевна,  </a:t>
            </a:r>
            <a:br>
              <a:rPr lang="ru-RU" sz="1200" dirty="0" smtClean="0">
                <a:latin typeface="Trebuchet MS"/>
                <a:cs typeface="Trebuchet MS"/>
              </a:rPr>
            </a:br>
            <a:r>
              <a:rPr lang="ru-RU" sz="1200" dirty="0" smtClean="0">
                <a:latin typeface="Trebuchet MS"/>
                <a:cs typeface="Trebuchet MS"/>
              </a:rPr>
              <a:t>судья Всероссийской категории</a:t>
            </a:r>
            <a:endParaRPr lang="ru-RU" sz="1200" dirty="0">
              <a:latin typeface="Trebuchet MS"/>
              <a:cs typeface="Trebuchet M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804" y="1350307"/>
            <a:ext cx="3096344" cy="2904262"/>
          </a:xfrm>
          <a:prstGeom prst="flowChartConnector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455843"/>
            <a:ext cx="3135237" cy="2804739"/>
          </a:xfrm>
          <a:prstGeom prst="flowChartConnector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2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8"/>
          <p:cNvSpPr txBox="1">
            <a:spLocks noGrp="1"/>
          </p:cNvSpPr>
          <p:nvPr>
            <p:ph type="title"/>
          </p:nvPr>
        </p:nvSpPr>
        <p:spPr>
          <a:xfrm>
            <a:off x="511343" y="1117037"/>
            <a:ext cx="8623796" cy="61555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700"/>
              </a:spcBef>
            </a:pPr>
            <a:r>
              <a:rPr sz="16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ВОЛОНТЕРЫ</a:t>
            </a:r>
          </a:p>
          <a:p>
            <a:pPr marL="12700" algn="l">
              <a:lnSpc>
                <a:spcPct val="100000"/>
              </a:lnSpc>
              <a:spcBef>
                <a:spcPts val="500"/>
              </a:spcBef>
            </a:pPr>
            <a:r>
              <a:rPr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(ВСТРЕЧА, СО</a:t>
            </a:r>
            <a:r>
              <a:rPr lang="ru-RU" sz="1400" dirty="0">
                <a:solidFill>
                  <a:srgbClr val="006F8D"/>
                </a:solidFill>
                <a:latin typeface="Arial Black" panose="020B0A04020102020204" pitchFamily="34" charset="0"/>
              </a:rPr>
              <a:t>П</a:t>
            </a:r>
            <a:r>
              <a:rPr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РОВОЖДЕНИЕ УЧАСТНИКОВ, ПОМОЩЬ </a:t>
            </a:r>
            <a:r>
              <a:rPr lang="ru-RU"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НА</a:t>
            </a:r>
            <a:r>
              <a:rPr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 ИГРОВ</a:t>
            </a:r>
            <a:r>
              <a:rPr lang="ru-RU"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ОЙ</a:t>
            </a:r>
            <a:r>
              <a:rPr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ПЛОЩАДКЕ</a:t>
            </a:r>
            <a:r>
              <a:rPr sz="14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)</a:t>
            </a:r>
            <a:endParaRPr sz="1400" dirty="0">
              <a:solidFill>
                <a:srgbClr val="006F8D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object 3"/>
          <p:cNvGrpSpPr/>
          <p:nvPr/>
        </p:nvGrpSpPr>
        <p:grpSpPr>
          <a:xfrm>
            <a:off x="251520" y="2348880"/>
            <a:ext cx="3096344" cy="638318"/>
            <a:chOff x="1843108" y="3271123"/>
            <a:chExt cx="5104765" cy="906144"/>
          </a:xfrm>
        </p:grpSpPr>
        <p:sp>
          <p:nvSpPr>
            <p:cNvPr id="24" name="object 4"/>
            <p:cNvSpPr/>
            <p:nvPr/>
          </p:nvSpPr>
          <p:spPr>
            <a:xfrm>
              <a:off x="1843108" y="3271123"/>
              <a:ext cx="5104765" cy="906144"/>
            </a:xfrm>
            <a:custGeom>
              <a:avLst/>
              <a:gdLst/>
              <a:ahLst/>
              <a:cxnLst/>
              <a:rect l="l" t="t" r="r" b="b"/>
              <a:pathLst>
                <a:path w="5104765" h="906145">
                  <a:moveTo>
                    <a:pt x="4656368" y="905907"/>
                  </a:moveTo>
                  <a:lnTo>
                    <a:pt x="448808" y="900743"/>
                  </a:lnTo>
                  <a:lnTo>
                    <a:pt x="399869" y="898103"/>
                  </a:lnTo>
                  <a:lnTo>
                    <a:pt x="352465" y="890365"/>
                  </a:lnTo>
                  <a:lnTo>
                    <a:pt x="306869" y="877803"/>
                  </a:lnTo>
                  <a:lnTo>
                    <a:pt x="263354" y="860690"/>
                  </a:lnTo>
                  <a:lnTo>
                    <a:pt x="222192" y="839300"/>
                  </a:lnTo>
                  <a:lnTo>
                    <a:pt x="183657" y="813908"/>
                  </a:lnTo>
                  <a:lnTo>
                    <a:pt x="148020" y="784785"/>
                  </a:lnTo>
                  <a:lnTo>
                    <a:pt x="115554" y="752207"/>
                  </a:lnTo>
                  <a:lnTo>
                    <a:pt x="86533" y="716446"/>
                  </a:lnTo>
                  <a:lnTo>
                    <a:pt x="61228" y="677776"/>
                  </a:lnTo>
                  <a:lnTo>
                    <a:pt x="39913" y="636471"/>
                  </a:lnTo>
                  <a:lnTo>
                    <a:pt x="22860" y="592804"/>
                  </a:lnTo>
                  <a:lnTo>
                    <a:pt x="10341" y="547050"/>
                  </a:lnTo>
                  <a:lnTo>
                    <a:pt x="2630" y="499481"/>
                  </a:lnTo>
                  <a:lnTo>
                    <a:pt x="0" y="450371"/>
                  </a:lnTo>
                  <a:lnTo>
                    <a:pt x="2630" y="401261"/>
                  </a:lnTo>
                  <a:lnTo>
                    <a:pt x="10341" y="353693"/>
                  </a:lnTo>
                  <a:lnTo>
                    <a:pt x="22860" y="307938"/>
                  </a:lnTo>
                  <a:lnTo>
                    <a:pt x="39913" y="264271"/>
                  </a:lnTo>
                  <a:lnTo>
                    <a:pt x="61228" y="222966"/>
                  </a:lnTo>
                  <a:lnTo>
                    <a:pt x="86533" y="184297"/>
                  </a:lnTo>
                  <a:lnTo>
                    <a:pt x="115554" y="148536"/>
                  </a:lnTo>
                  <a:lnTo>
                    <a:pt x="148020" y="115957"/>
                  </a:lnTo>
                  <a:lnTo>
                    <a:pt x="183657" y="86834"/>
                  </a:lnTo>
                  <a:lnTo>
                    <a:pt x="222192" y="61442"/>
                  </a:lnTo>
                  <a:lnTo>
                    <a:pt x="263354" y="40052"/>
                  </a:lnTo>
                  <a:lnTo>
                    <a:pt x="306869" y="22940"/>
                  </a:lnTo>
                  <a:lnTo>
                    <a:pt x="352465" y="10377"/>
                  </a:lnTo>
                  <a:lnTo>
                    <a:pt x="399869" y="2640"/>
                  </a:lnTo>
                  <a:lnTo>
                    <a:pt x="448808" y="0"/>
                  </a:lnTo>
                  <a:lnTo>
                    <a:pt x="4656368" y="0"/>
                  </a:lnTo>
                  <a:lnTo>
                    <a:pt x="5104147" y="454503"/>
                  </a:lnTo>
                  <a:lnTo>
                    <a:pt x="4656368" y="905907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/>
            <p:cNvSpPr/>
            <p:nvPr/>
          </p:nvSpPr>
          <p:spPr>
            <a:xfrm>
              <a:off x="1974684" y="3411606"/>
              <a:ext cx="615950" cy="620395"/>
            </a:xfrm>
            <a:custGeom>
              <a:avLst/>
              <a:gdLst/>
              <a:ahLst/>
              <a:cxnLst/>
              <a:rect l="l" t="t" r="r" b="b"/>
              <a:pathLst>
                <a:path w="615950" h="620395">
                  <a:moveTo>
                    <a:pt x="307968" y="619777"/>
                  </a:moveTo>
                  <a:lnTo>
                    <a:pt x="261310" y="616226"/>
                  </a:lnTo>
                  <a:lnTo>
                    <a:pt x="216349" y="605831"/>
                  </a:lnTo>
                  <a:lnTo>
                    <a:pt x="173759" y="588983"/>
                  </a:lnTo>
                  <a:lnTo>
                    <a:pt x="134209" y="566069"/>
                  </a:lnTo>
                  <a:lnTo>
                    <a:pt x="98373" y="537480"/>
                  </a:lnTo>
                  <a:lnTo>
                    <a:pt x="66922" y="503605"/>
                  </a:lnTo>
                  <a:lnTo>
                    <a:pt x="40528" y="464833"/>
                  </a:lnTo>
                  <a:lnTo>
                    <a:pt x="20264" y="422509"/>
                  </a:lnTo>
                  <a:lnTo>
                    <a:pt x="6754" y="378239"/>
                  </a:lnTo>
                  <a:lnTo>
                    <a:pt x="0" y="332801"/>
                  </a:lnTo>
                  <a:lnTo>
                    <a:pt x="0" y="286975"/>
                  </a:lnTo>
                  <a:lnTo>
                    <a:pt x="6754" y="241537"/>
                  </a:lnTo>
                  <a:lnTo>
                    <a:pt x="20264" y="197268"/>
                  </a:lnTo>
                  <a:lnTo>
                    <a:pt x="40528" y="154944"/>
                  </a:lnTo>
                  <a:lnTo>
                    <a:pt x="66922" y="116171"/>
                  </a:lnTo>
                  <a:lnTo>
                    <a:pt x="98373" y="82296"/>
                  </a:lnTo>
                  <a:lnTo>
                    <a:pt x="134209" y="53707"/>
                  </a:lnTo>
                  <a:lnTo>
                    <a:pt x="173759" y="30794"/>
                  </a:lnTo>
                  <a:lnTo>
                    <a:pt x="216349" y="13945"/>
                  </a:lnTo>
                  <a:lnTo>
                    <a:pt x="261310" y="3551"/>
                  </a:lnTo>
                  <a:lnTo>
                    <a:pt x="307968" y="0"/>
                  </a:lnTo>
                  <a:lnTo>
                    <a:pt x="354627" y="3551"/>
                  </a:lnTo>
                  <a:lnTo>
                    <a:pt x="399587" y="13945"/>
                  </a:lnTo>
                  <a:lnTo>
                    <a:pt x="442178" y="30794"/>
                  </a:lnTo>
                  <a:lnTo>
                    <a:pt x="481727" y="53707"/>
                  </a:lnTo>
                  <a:lnTo>
                    <a:pt x="517563" y="82296"/>
                  </a:lnTo>
                  <a:lnTo>
                    <a:pt x="549014" y="116171"/>
                  </a:lnTo>
                  <a:lnTo>
                    <a:pt x="575408" y="154944"/>
                  </a:lnTo>
                  <a:lnTo>
                    <a:pt x="595673" y="197268"/>
                  </a:lnTo>
                  <a:lnTo>
                    <a:pt x="609182" y="241537"/>
                  </a:lnTo>
                  <a:lnTo>
                    <a:pt x="615937" y="286975"/>
                  </a:lnTo>
                  <a:lnTo>
                    <a:pt x="615937" y="332801"/>
                  </a:lnTo>
                  <a:lnTo>
                    <a:pt x="609182" y="378239"/>
                  </a:lnTo>
                  <a:lnTo>
                    <a:pt x="595673" y="422509"/>
                  </a:lnTo>
                  <a:lnTo>
                    <a:pt x="575408" y="464833"/>
                  </a:lnTo>
                  <a:lnTo>
                    <a:pt x="549014" y="503605"/>
                  </a:lnTo>
                  <a:lnTo>
                    <a:pt x="517563" y="537480"/>
                  </a:lnTo>
                  <a:lnTo>
                    <a:pt x="481727" y="566069"/>
                  </a:lnTo>
                  <a:lnTo>
                    <a:pt x="442178" y="588983"/>
                  </a:lnTo>
                  <a:lnTo>
                    <a:pt x="399587" y="605831"/>
                  </a:lnTo>
                  <a:lnTo>
                    <a:pt x="354627" y="616226"/>
                  </a:lnTo>
                  <a:lnTo>
                    <a:pt x="307968" y="619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704939" y="2348880"/>
            <a:ext cx="2858949" cy="532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48285">
              <a:lnSpc>
                <a:spcPct val="106300"/>
              </a:lnSpc>
              <a:spcBef>
                <a:spcPts val="95"/>
              </a:spcBef>
            </a:pPr>
            <a:r>
              <a:rPr lang="ru-RU" sz="900" dirty="0" smtClean="0">
                <a:solidFill>
                  <a:srgbClr val="FFFFFF"/>
                </a:solidFill>
                <a:latin typeface="Arial Black"/>
                <a:cs typeface="Arial Black"/>
              </a:rPr>
              <a:t>Площадк</a:t>
            </a:r>
            <a:r>
              <a:rPr lang="ru-RU" sz="90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lang="ru-RU" sz="90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br>
              <a:rPr lang="ru-RU" sz="900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ru-RU" sz="900" dirty="0" smtClean="0">
                <a:solidFill>
                  <a:srgbClr val="FFFFFF"/>
                </a:solidFill>
                <a:latin typeface="Arial Black"/>
                <a:cs typeface="Arial Black"/>
              </a:rPr>
              <a:t>МОУ СОШ № 21, СГУ</a:t>
            </a:r>
            <a:br>
              <a:rPr lang="ru-RU" sz="900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ru-RU" sz="900" dirty="0" smtClean="0">
                <a:solidFill>
                  <a:srgbClr val="FFFFFF"/>
                </a:solidFill>
                <a:latin typeface="Arial Black"/>
                <a:cs typeface="Arial Black"/>
              </a:rPr>
              <a:t>(спортзал ЦСШОР, спортзал </a:t>
            </a:r>
            <a:r>
              <a:rPr lang="ru-RU" sz="9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ИФКиС</a:t>
            </a:r>
            <a:r>
              <a:rPr lang="ru-RU" sz="900" dirty="0" smtClean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lang="ru-RU" sz="900" dirty="0">
              <a:latin typeface="Arial Black"/>
              <a:cs typeface="Arial Black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02000" y="3527171"/>
            <a:ext cx="1537249" cy="28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48285" algn="ctr">
              <a:lnSpc>
                <a:spcPct val="10630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FFFFFF"/>
                </a:solidFill>
                <a:latin typeface="Arial Black"/>
                <a:cs typeface="Arial Black"/>
              </a:rPr>
              <a:t>Гостиницы</a:t>
            </a:r>
            <a:endParaRPr lang="ru-RU" sz="1200" dirty="0">
              <a:latin typeface="Arial Black"/>
              <a:cs typeface="Arial Black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40071" y="4565093"/>
            <a:ext cx="2023297" cy="28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48285" algn="ctr">
              <a:lnSpc>
                <a:spcPct val="10630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FFFFFF"/>
                </a:solidFill>
                <a:latin typeface="Arial Black"/>
                <a:cs typeface="Arial Black"/>
              </a:rPr>
              <a:t>Вокзал, Аэропорт</a:t>
            </a:r>
            <a:endParaRPr lang="ru-RU" sz="1200" dirty="0">
              <a:latin typeface="Arial Black"/>
              <a:cs typeface="Arial Black"/>
            </a:endParaRPr>
          </a:p>
        </p:txBody>
      </p:sp>
      <p:sp>
        <p:nvSpPr>
          <p:cNvPr id="39" name="object 2"/>
          <p:cNvSpPr txBox="1">
            <a:spLocks noGrp="1"/>
          </p:cNvSpPr>
          <p:nvPr>
            <p:ph idx="1"/>
          </p:nvPr>
        </p:nvSpPr>
        <p:spPr>
          <a:xfrm>
            <a:off x="3943311" y="2486251"/>
            <a:ext cx="51949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solidFill>
                  <a:srgbClr val="181818"/>
                </a:solidFill>
                <a:latin typeface="Arial Black"/>
                <a:cs typeface="Arial Black"/>
              </a:rPr>
              <a:t>0</a:t>
            </a:r>
            <a:r>
              <a:rPr lang="ru-RU" sz="1600" dirty="0">
                <a:solidFill>
                  <a:srgbClr val="181818"/>
                </a:solidFill>
                <a:latin typeface="Arial Black"/>
                <a:cs typeface="Arial Black"/>
              </a:rPr>
              <a:t>3</a:t>
            </a:r>
            <a:r>
              <a:rPr sz="1600" dirty="0" smtClean="0">
                <a:solidFill>
                  <a:srgbClr val="181818"/>
                </a:solidFill>
                <a:latin typeface="Arial Black"/>
                <a:cs typeface="Arial Black"/>
              </a:rPr>
              <a:t>-04 </a:t>
            </a:r>
            <a:r>
              <a:rPr sz="1600" dirty="0">
                <a:solidFill>
                  <a:srgbClr val="181818"/>
                </a:solidFill>
                <a:latin typeface="Arial Black"/>
                <a:cs typeface="Arial Black"/>
              </a:rPr>
              <a:t>СЕНТЯБРЯ </a:t>
            </a:r>
            <a:r>
              <a:rPr lang="en-US" sz="1600" dirty="0" smtClean="0">
                <a:solidFill>
                  <a:srgbClr val="006F8D"/>
                </a:solidFill>
                <a:latin typeface="Arial Black"/>
                <a:cs typeface="Arial Black"/>
              </a:rPr>
              <a:t>(</a:t>
            </a:r>
            <a:r>
              <a:rPr lang="ru-RU" sz="16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4 ЧЕЛОВЕКА</a:t>
            </a:r>
            <a:r>
              <a:rPr lang="en-US" sz="16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)</a:t>
            </a:r>
            <a:r>
              <a:rPr lang="ru-RU" sz="16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 </a:t>
            </a:r>
            <a:endParaRPr lang="ru-RU" sz="1600" dirty="0" smtClean="0">
              <a:solidFill>
                <a:srgbClr val="181818"/>
              </a:solidFill>
              <a:latin typeface="Arial Black"/>
              <a:cs typeface="Arial Black"/>
            </a:endParaRPr>
          </a:p>
        </p:txBody>
      </p:sp>
      <p:sp>
        <p:nvSpPr>
          <p:cNvPr id="40" name="object 2"/>
          <p:cNvSpPr txBox="1">
            <a:spLocks/>
          </p:cNvSpPr>
          <p:nvPr/>
        </p:nvSpPr>
        <p:spPr>
          <a:xfrm>
            <a:off x="3949080" y="3467806"/>
            <a:ext cx="51949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1600" dirty="0" smtClean="0">
                <a:solidFill>
                  <a:srgbClr val="181818"/>
                </a:solidFill>
                <a:latin typeface="Arial Black"/>
                <a:cs typeface="Arial Black"/>
              </a:rPr>
              <a:t>02-05 СЕНТЯБРЯ</a:t>
            </a:r>
            <a:r>
              <a:rPr lang="en-US" sz="1600" dirty="0" smtClean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lang="en-US" sz="1600" dirty="0">
                <a:solidFill>
                  <a:srgbClr val="006F8D"/>
                </a:solidFill>
                <a:latin typeface="Arial Black"/>
                <a:cs typeface="Arial Black"/>
              </a:rPr>
              <a:t>(</a:t>
            </a:r>
            <a:r>
              <a:rPr lang="ru-RU" sz="1600" dirty="0">
                <a:solidFill>
                  <a:srgbClr val="006F8D"/>
                </a:solidFill>
                <a:latin typeface="Arial Black" panose="020B0A04020102020204" pitchFamily="34" charset="0"/>
              </a:rPr>
              <a:t>4 ЧЕЛОВЕКА</a:t>
            </a:r>
            <a:r>
              <a:rPr lang="en-US" sz="1600" dirty="0">
                <a:solidFill>
                  <a:srgbClr val="006F8D"/>
                </a:solidFill>
                <a:latin typeface="Arial Black" panose="020B0A04020102020204" pitchFamily="34" charset="0"/>
              </a:rPr>
              <a:t>)</a:t>
            </a:r>
            <a:r>
              <a:rPr lang="ru-RU" sz="1600" dirty="0" smtClean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3949080" y="4594140"/>
            <a:ext cx="51949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1600" dirty="0" smtClean="0">
                <a:solidFill>
                  <a:srgbClr val="181818"/>
                </a:solidFill>
                <a:latin typeface="Arial Black"/>
                <a:cs typeface="Arial Black"/>
              </a:rPr>
              <a:t>02-05 СЕНТЯБРЯ</a:t>
            </a:r>
            <a:r>
              <a:rPr lang="en-US" sz="1600" dirty="0" smtClean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r>
              <a:rPr lang="en-US" sz="1600" dirty="0">
                <a:solidFill>
                  <a:srgbClr val="006F8D"/>
                </a:solidFill>
                <a:latin typeface="Arial Black"/>
                <a:cs typeface="Arial Black"/>
              </a:rPr>
              <a:t>(</a:t>
            </a:r>
            <a:r>
              <a:rPr lang="ru-RU" sz="1600" dirty="0">
                <a:solidFill>
                  <a:srgbClr val="006F8D"/>
                </a:solidFill>
                <a:latin typeface="Arial Black" panose="020B0A04020102020204" pitchFamily="34" charset="0"/>
              </a:rPr>
              <a:t>4 ЧЕЛОВЕКА</a:t>
            </a:r>
            <a:r>
              <a:rPr lang="en-US" sz="1600" dirty="0">
                <a:solidFill>
                  <a:srgbClr val="006F8D"/>
                </a:solidFill>
                <a:latin typeface="Arial Black" panose="020B0A04020102020204" pitchFamily="34" charset="0"/>
              </a:rPr>
              <a:t>)</a:t>
            </a:r>
            <a:r>
              <a:rPr lang="ru-RU" sz="1600" dirty="0" smtClean="0">
                <a:solidFill>
                  <a:srgbClr val="181818"/>
                </a:solidFill>
                <a:latin typeface="Arial Black"/>
                <a:cs typeface="Arial Black"/>
              </a:rPr>
              <a:t> </a:t>
            </a:r>
            <a:endParaRPr lang="ru-RU" sz="1600" dirty="0">
              <a:latin typeface="Arial Black"/>
              <a:cs typeface="Arial Black"/>
            </a:endParaRPr>
          </a:p>
        </p:txBody>
      </p:sp>
      <p:grpSp>
        <p:nvGrpSpPr>
          <p:cNvPr id="18" name="object 3"/>
          <p:cNvGrpSpPr/>
          <p:nvPr/>
        </p:nvGrpSpPr>
        <p:grpSpPr>
          <a:xfrm>
            <a:off x="247821" y="3333014"/>
            <a:ext cx="3096344" cy="638318"/>
            <a:chOff x="1843108" y="3271123"/>
            <a:chExt cx="5104765" cy="906144"/>
          </a:xfrm>
        </p:grpSpPr>
        <p:sp>
          <p:nvSpPr>
            <p:cNvPr id="19" name="object 4"/>
            <p:cNvSpPr/>
            <p:nvPr/>
          </p:nvSpPr>
          <p:spPr>
            <a:xfrm>
              <a:off x="1843108" y="3271123"/>
              <a:ext cx="5104765" cy="906144"/>
            </a:xfrm>
            <a:custGeom>
              <a:avLst/>
              <a:gdLst/>
              <a:ahLst/>
              <a:cxnLst/>
              <a:rect l="l" t="t" r="r" b="b"/>
              <a:pathLst>
                <a:path w="5104765" h="906145">
                  <a:moveTo>
                    <a:pt x="4656368" y="905907"/>
                  </a:moveTo>
                  <a:lnTo>
                    <a:pt x="448808" y="900743"/>
                  </a:lnTo>
                  <a:lnTo>
                    <a:pt x="399869" y="898103"/>
                  </a:lnTo>
                  <a:lnTo>
                    <a:pt x="352465" y="890365"/>
                  </a:lnTo>
                  <a:lnTo>
                    <a:pt x="306869" y="877803"/>
                  </a:lnTo>
                  <a:lnTo>
                    <a:pt x="263354" y="860690"/>
                  </a:lnTo>
                  <a:lnTo>
                    <a:pt x="222192" y="839300"/>
                  </a:lnTo>
                  <a:lnTo>
                    <a:pt x="183657" y="813908"/>
                  </a:lnTo>
                  <a:lnTo>
                    <a:pt x="148020" y="784785"/>
                  </a:lnTo>
                  <a:lnTo>
                    <a:pt x="115554" y="752207"/>
                  </a:lnTo>
                  <a:lnTo>
                    <a:pt x="86533" y="716446"/>
                  </a:lnTo>
                  <a:lnTo>
                    <a:pt x="61228" y="677776"/>
                  </a:lnTo>
                  <a:lnTo>
                    <a:pt x="39913" y="636471"/>
                  </a:lnTo>
                  <a:lnTo>
                    <a:pt x="22860" y="592804"/>
                  </a:lnTo>
                  <a:lnTo>
                    <a:pt x="10341" y="547050"/>
                  </a:lnTo>
                  <a:lnTo>
                    <a:pt x="2630" y="499481"/>
                  </a:lnTo>
                  <a:lnTo>
                    <a:pt x="0" y="450371"/>
                  </a:lnTo>
                  <a:lnTo>
                    <a:pt x="2630" y="401261"/>
                  </a:lnTo>
                  <a:lnTo>
                    <a:pt x="10341" y="353693"/>
                  </a:lnTo>
                  <a:lnTo>
                    <a:pt x="22860" y="307938"/>
                  </a:lnTo>
                  <a:lnTo>
                    <a:pt x="39913" y="264271"/>
                  </a:lnTo>
                  <a:lnTo>
                    <a:pt x="61228" y="222966"/>
                  </a:lnTo>
                  <a:lnTo>
                    <a:pt x="86533" y="184297"/>
                  </a:lnTo>
                  <a:lnTo>
                    <a:pt x="115554" y="148536"/>
                  </a:lnTo>
                  <a:lnTo>
                    <a:pt x="148020" y="115957"/>
                  </a:lnTo>
                  <a:lnTo>
                    <a:pt x="183657" y="86834"/>
                  </a:lnTo>
                  <a:lnTo>
                    <a:pt x="222192" y="61442"/>
                  </a:lnTo>
                  <a:lnTo>
                    <a:pt x="263354" y="40052"/>
                  </a:lnTo>
                  <a:lnTo>
                    <a:pt x="306869" y="22940"/>
                  </a:lnTo>
                  <a:lnTo>
                    <a:pt x="352465" y="10377"/>
                  </a:lnTo>
                  <a:lnTo>
                    <a:pt x="399869" y="2640"/>
                  </a:lnTo>
                  <a:lnTo>
                    <a:pt x="448808" y="0"/>
                  </a:lnTo>
                  <a:lnTo>
                    <a:pt x="4656368" y="0"/>
                  </a:lnTo>
                  <a:lnTo>
                    <a:pt x="5104147" y="454503"/>
                  </a:lnTo>
                  <a:lnTo>
                    <a:pt x="4656368" y="905907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/>
            <p:cNvSpPr/>
            <p:nvPr/>
          </p:nvSpPr>
          <p:spPr>
            <a:xfrm>
              <a:off x="1974684" y="3411606"/>
              <a:ext cx="615950" cy="620395"/>
            </a:xfrm>
            <a:custGeom>
              <a:avLst/>
              <a:gdLst/>
              <a:ahLst/>
              <a:cxnLst/>
              <a:rect l="l" t="t" r="r" b="b"/>
              <a:pathLst>
                <a:path w="615950" h="620395">
                  <a:moveTo>
                    <a:pt x="307968" y="619777"/>
                  </a:moveTo>
                  <a:lnTo>
                    <a:pt x="261310" y="616226"/>
                  </a:lnTo>
                  <a:lnTo>
                    <a:pt x="216349" y="605831"/>
                  </a:lnTo>
                  <a:lnTo>
                    <a:pt x="173759" y="588983"/>
                  </a:lnTo>
                  <a:lnTo>
                    <a:pt x="134209" y="566069"/>
                  </a:lnTo>
                  <a:lnTo>
                    <a:pt x="98373" y="537480"/>
                  </a:lnTo>
                  <a:lnTo>
                    <a:pt x="66922" y="503605"/>
                  </a:lnTo>
                  <a:lnTo>
                    <a:pt x="40528" y="464833"/>
                  </a:lnTo>
                  <a:lnTo>
                    <a:pt x="20264" y="422509"/>
                  </a:lnTo>
                  <a:lnTo>
                    <a:pt x="6754" y="378239"/>
                  </a:lnTo>
                  <a:lnTo>
                    <a:pt x="0" y="332801"/>
                  </a:lnTo>
                  <a:lnTo>
                    <a:pt x="0" y="286975"/>
                  </a:lnTo>
                  <a:lnTo>
                    <a:pt x="6754" y="241537"/>
                  </a:lnTo>
                  <a:lnTo>
                    <a:pt x="20264" y="197268"/>
                  </a:lnTo>
                  <a:lnTo>
                    <a:pt x="40528" y="154944"/>
                  </a:lnTo>
                  <a:lnTo>
                    <a:pt x="66922" y="116171"/>
                  </a:lnTo>
                  <a:lnTo>
                    <a:pt x="98373" y="82296"/>
                  </a:lnTo>
                  <a:lnTo>
                    <a:pt x="134209" y="53707"/>
                  </a:lnTo>
                  <a:lnTo>
                    <a:pt x="173759" y="30794"/>
                  </a:lnTo>
                  <a:lnTo>
                    <a:pt x="216349" y="13945"/>
                  </a:lnTo>
                  <a:lnTo>
                    <a:pt x="261310" y="3551"/>
                  </a:lnTo>
                  <a:lnTo>
                    <a:pt x="307968" y="0"/>
                  </a:lnTo>
                  <a:lnTo>
                    <a:pt x="354627" y="3551"/>
                  </a:lnTo>
                  <a:lnTo>
                    <a:pt x="399587" y="13945"/>
                  </a:lnTo>
                  <a:lnTo>
                    <a:pt x="442178" y="30794"/>
                  </a:lnTo>
                  <a:lnTo>
                    <a:pt x="481727" y="53707"/>
                  </a:lnTo>
                  <a:lnTo>
                    <a:pt x="517563" y="82296"/>
                  </a:lnTo>
                  <a:lnTo>
                    <a:pt x="549014" y="116171"/>
                  </a:lnTo>
                  <a:lnTo>
                    <a:pt x="575408" y="154944"/>
                  </a:lnTo>
                  <a:lnTo>
                    <a:pt x="595673" y="197268"/>
                  </a:lnTo>
                  <a:lnTo>
                    <a:pt x="609182" y="241537"/>
                  </a:lnTo>
                  <a:lnTo>
                    <a:pt x="615937" y="286975"/>
                  </a:lnTo>
                  <a:lnTo>
                    <a:pt x="615937" y="332801"/>
                  </a:lnTo>
                  <a:lnTo>
                    <a:pt x="609182" y="378239"/>
                  </a:lnTo>
                  <a:lnTo>
                    <a:pt x="595673" y="422509"/>
                  </a:lnTo>
                  <a:lnTo>
                    <a:pt x="575408" y="464833"/>
                  </a:lnTo>
                  <a:lnTo>
                    <a:pt x="549014" y="503605"/>
                  </a:lnTo>
                  <a:lnTo>
                    <a:pt x="517563" y="537480"/>
                  </a:lnTo>
                  <a:lnTo>
                    <a:pt x="481727" y="566069"/>
                  </a:lnTo>
                  <a:lnTo>
                    <a:pt x="442178" y="588983"/>
                  </a:lnTo>
                  <a:lnTo>
                    <a:pt x="399587" y="605831"/>
                  </a:lnTo>
                  <a:lnTo>
                    <a:pt x="354627" y="616226"/>
                  </a:lnTo>
                  <a:lnTo>
                    <a:pt x="307968" y="619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22244" y="3506437"/>
            <a:ext cx="2858949" cy="28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48285">
              <a:lnSpc>
                <a:spcPct val="10630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FFFFFF"/>
                </a:solidFill>
                <a:latin typeface="Arial Black"/>
                <a:cs typeface="Arial Black"/>
              </a:rPr>
              <a:t>Гостиницы</a:t>
            </a:r>
            <a:endParaRPr lang="ru-RU" sz="1200" dirty="0">
              <a:latin typeface="Arial Black"/>
              <a:cs typeface="Arial Black"/>
            </a:endParaRPr>
          </a:p>
        </p:txBody>
      </p:sp>
      <p:grpSp>
        <p:nvGrpSpPr>
          <p:cNvPr id="22" name="object 3"/>
          <p:cNvGrpSpPr/>
          <p:nvPr/>
        </p:nvGrpSpPr>
        <p:grpSpPr>
          <a:xfrm>
            <a:off x="247821" y="4388241"/>
            <a:ext cx="3096344" cy="638318"/>
            <a:chOff x="1843108" y="3271123"/>
            <a:chExt cx="5104765" cy="906144"/>
          </a:xfrm>
        </p:grpSpPr>
        <p:sp>
          <p:nvSpPr>
            <p:cNvPr id="26" name="object 4"/>
            <p:cNvSpPr/>
            <p:nvPr/>
          </p:nvSpPr>
          <p:spPr>
            <a:xfrm>
              <a:off x="1843108" y="3271123"/>
              <a:ext cx="5104765" cy="906144"/>
            </a:xfrm>
            <a:custGeom>
              <a:avLst/>
              <a:gdLst/>
              <a:ahLst/>
              <a:cxnLst/>
              <a:rect l="l" t="t" r="r" b="b"/>
              <a:pathLst>
                <a:path w="5104765" h="906145">
                  <a:moveTo>
                    <a:pt x="4656368" y="905907"/>
                  </a:moveTo>
                  <a:lnTo>
                    <a:pt x="448808" y="900743"/>
                  </a:lnTo>
                  <a:lnTo>
                    <a:pt x="399869" y="898103"/>
                  </a:lnTo>
                  <a:lnTo>
                    <a:pt x="352465" y="890365"/>
                  </a:lnTo>
                  <a:lnTo>
                    <a:pt x="306869" y="877803"/>
                  </a:lnTo>
                  <a:lnTo>
                    <a:pt x="263354" y="860690"/>
                  </a:lnTo>
                  <a:lnTo>
                    <a:pt x="222192" y="839300"/>
                  </a:lnTo>
                  <a:lnTo>
                    <a:pt x="183657" y="813908"/>
                  </a:lnTo>
                  <a:lnTo>
                    <a:pt x="148020" y="784785"/>
                  </a:lnTo>
                  <a:lnTo>
                    <a:pt x="115554" y="752207"/>
                  </a:lnTo>
                  <a:lnTo>
                    <a:pt x="86533" y="716446"/>
                  </a:lnTo>
                  <a:lnTo>
                    <a:pt x="61228" y="677776"/>
                  </a:lnTo>
                  <a:lnTo>
                    <a:pt x="39913" y="636471"/>
                  </a:lnTo>
                  <a:lnTo>
                    <a:pt x="22860" y="592804"/>
                  </a:lnTo>
                  <a:lnTo>
                    <a:pt x="10341" y="547050"/>
                  </a:lnTo>
                  <a:lnTo>
                    <a:pt x="2630" y="499481"/>
                  </a:lnTo>
                  <a:lnTo>
                    <a:pt x="0" y="450371"/>
                  </a:lnTo>
                  <a:lnTo>
                    <a:pt x="2630" y="401261"/>
                  </a:lnTo>
                  <a:lnTo>
                    <a:pt x="10341" y="353693"/>
                  </a:lnTo>
                  <a:lnTo>
                    <a:pt x="22860" y="307938"/>
                  </a:lnTo>
                  <a:lnTo>
                    <a:pt x="39913" y="264271"/>
                  </a:lnTo>
                  <a:lnTo>
                    <a:pt x="61228" y="222966"/>
                  </a:lnTo>
                  <a:lnTo>
                    <a:pt x="86533" y="184297"/>
                  </a:lnTo>
                  <a:lnTo>
                    <a:pt x="115554" y="148536"/>
                  </a:lnTo>
                  <a:lnTo>
                    <a:pt x="148020" y="115957"/>
                  </a:lnTo>
                  <a:lnTo>
                    <a:pt x="183657" y="86834"/>
                  </a:lnTo>
                  <a:lnTo>
                    <a:pt x="222192" y="61442"/>
                  </a:lnTo>
                  <a:lnTo>
                    <a:pt x="263354" y="40052"/>
                  </a:lnTo>
                  <a:lnTo>
                    <a:pt x="306869" y="22940"/>
                  </a:lnTo>
                  <a:lnTo>
                    <a:pt x="352465" y="10377"/>
                  </a:lnTo>
                  <a:lnTo>
                    <a:pt x="399869" y="2640"/>
                  </a:lnTo>
                  <a:lnTo>
                    <a:pt x="448808" y="0"/>
                  </a:lnTo>
                  <a:lnTo>
                    <a:pt x="4656368" y="0"/>
                  </a:lnTo>
                  <a:lnTo>
                    <a:pt x="5104147" y="454503"/>
                  </a:lnTo>
                  <a:lnTo>
                    <a:pt x="4656368" y="905907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1974684" y="3411606"/>
              <a:ext cx="615950" cy="620395"/>
            </a:xfrm>
            <a:custGeom>
              <a:avLst/>
              <a:gdLst/>
              <a:ahLst/>
              <a:cxnLst/>
              <a:rect l="l" t="t" r="r" b="b"/>
              <a:pathLst>
                <a:path w="615950" h="620395">
                  <a:moveTo>
                    <a:pt x="307968" y="619777"/>
                  </a:moveTo>
                  <a:lnTo>
                    <a:pt x="261310" y="616226"/>
                  </a:lnTo>
                  <a:lnTo>
                    <a:pt x="216349" y="605831"/>
                  </a:lnTo>
                  <a:lnTo>
                    <a:pt x="173759" y="588983"/>
                  </a:lnTo>
                  <a:lnTo>
                    <a:pt x="134209" y="566069"/>
                  </a:lnTo>
                  <a:lnTo>
                    <a:pt x="98373" y="537480"/>
                  </a:lnTo>
                  <a:lnTo>
                    <a:pt x="66922" y="503605"/>
                  </a:lnTo>
                  <a:lnTo>
                    <a:pt x="40528" y="464833"/>
                  </a:lnTo>
                  <a:lnTo>
                    <a:pt x="20264" y="422509"/>
                  </a:lnTo>
                  <a:lnTo>
                    <a:pt x="6754" y="378239"/>
                  </a:lnTo>
                  <a:lnTo>
                    <a:pt x="0" y="332801"/>
                  </a:lnTo>
                  <a:lnTo>
                    <a:pt x="0" y="286975"/>
                  </a:lnTo>
                  <a:lnTo>
                    <a:pt x="6754" y="241537"/>
                  </a:lnTo>
                  <a:lnTo>
                    <a:pt x="20264" y="197268"/>
                  </a:lnTo>
                  <a:lnTo>
                    <a:pt x="40528" y="154944"/>
                  </a:lnTo>
                  <a:lnTo>
                    <a:pt x="66922" y="116171"/>
                  </a:lnTo>
                  <a:lnTo>
                    <a:pt x="98373" y="82296"/>
                  </a:lnTo>
                  <a:lnTo>
                    <a:pt x="134209" y="53707"/>
                  </a:lnTo>
                  <a:lnTo>
                    <a:pt x="173759" y="30794"/>
                  </a:lnTo>
                  <a:lnTo>
                    <a:pt x="216349" y="13945"/>
                  </a:lnTo>
                  <a:lnTo>
                    <a:pt x="261310" y="3551"/>
                  </a:lnTo>
                  <a:lnTo>
                    <a:pt x="307968" y="0"/>
                  </a:lnTo>
                  <a:lnTo>
                    <a:pt x="354627" y="3551"/>
                  </a:lnTo>
                  <a:lnTo>
                    <a:pt x="399587" y="13945"/>
                  </a:lnTo>
                  <a:lnTo>
                    <a:pt x="442178" y="30794"/>
                  </a:lnTo>
                  <a:lnTo>
                    <a:pt x="481727" y="53707"/>
                  </a:lnTo>
                  <a:lnTo>
                    <a:pt x="517563" y="82296"/>
                  </a:lnTo>
                  <a:lnTo>
                    <a:pt x="549014" y="116171"/>
                  </a:lnTo>
                  <a:lnTo>
                    <a:pt x="575408" y="154944"/>
                  </a:lnTo>
                  <a:lnTo>
                    <a:pt x="595673" y="197268"/>
                  </a:lnTo>
                  <a:lnTo>
                    <a:pt x="609182" y="241537"/>
                  </a:lnTo>
                  <a:lnTo>
                    <a:pt x="615937" y="286975"/>
                  </a:lnTo>
                  <a:lnTo>
                    <a:pt x="615937" y="332801"/>
                  </a:lnTo>
                  <a:lnTo>
                    <a:pt x="609182" y="378239"/>
                  </a:lnTo>
                  <a:lnTo>
                    <a:pt x="595673" y="422509"/>
                  </a:lnTo>
                  <a:lnTo>
                    <a:pt x="575408" y="464833"/>
                  </a:lnTo>
                  <a:lnTo>
                    <a:pt x="549014" y="503605"/>
                  </a:lnTo>
                  <a:lnTo>
                    <a:pt x="517563" y="537480"/>
                  </a:lnTo>
                  <a:lnTo>
                    <a:pt x="481727" y="566069"/>
                  </a:lnTo>
                  <a:lnTo>
                    <a:pt x="442178" y="588983"/>
                  </a:lnTo>
                  <a:lnTo>
                    <a:pt x="399587" y="605831"/>
                  </a:lnTo>
                  <a:lnTo>
                    <a:pt x="354627" y="616226"/>
                  </a:lnTo>
                  <a:lnTo>
                    <a:pt x="307968" y="619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41149" y="4561669"/>
            <a:ext cx="2858949" cy="28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48285">
              <a:lnSpc>
                <a:spcPct val="106300"/>
              </a:lnSpc>
              <a:spcBef>
                <a:spcPts val="95"/>
              </a:spcBef>
            </a:pPr>
            <a:r>
              <a:rPr lang="ru-RU" sz="1200" dirty="0" smtClean="0">
                <a:solidFill>
                  <a:srgbClr val="FFFFFF"/>
                </a:solidFill>
                <a:latin typeface="Arial Black"/>
                <a:cs typeface="Arial Black"/>
              </a:rPr>
              <a:t>Вокзал/Аэропорт</a:t>
            </a:r>
            <a:endParaRPr lang="ru-RU" sz="1200" dirty="0">
              <a:latin typeface="Arial Black"/>
              <a:cs typeface="Arial Black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3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1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3843452" cy="3281363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1223628" y="620688"/>
            <a:ext cx="6840760" cy="812401"/>
          </a:xfrm>
          <a:prstGeom prst="rect">
            <a:avLst/>
          </a:prstGeom>
        </p:spPr>
        <p:txBody>
          <a:bodyPr vert="horz" wrap="square" lIns="0" tIns="2984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080"/>
              </a:lnSpc>
              <a:spcBef>
                <a:spcPts val="234"/>
              </a:spcBef>
            </a:pPr>
            <a:r>
              <a:rPr lang="ru-RU" sz="2400" dirty="0" smtClean="0">
                <a:solidFill>
                  <a:srgbClr val="006F8D"/>
                </a:solidFill>
                <a:latin typeface="Arial Black" panose="020B0A04020102020204" pitchFamily="34" charset="0"/>
                <a:cs typeface="Tahoma"/>
              </a:rPr>
              <a:t>МЕДИЦИНСКОЕ  ОБСЛУЖИВАНИЕ</a:t>
            </a:r>
            <a:endParaRPr lang="ru-RU" sz="2400" dirty="0">
              <a:solidFill>
                <a:srgbClr val="006F8D"/>
              </a:solidFill>
              <a:latin typeface="Arial Black" panose="020B0A04020102020204" pitchFamily="34" charset="0"/>
              <a:cs typeface="Tahoma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644008" y="1847461"/>
            <a:ext cx="5480938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МОУ СОШ №21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бригада скорой помощи,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врач ОВФД –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СГУ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бригада скорой помощи,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врач ОВФД </a:t>
            </a:r>
          </a:p>
          <a:p>
            <a:pPr marL="12700">
              <a:lnSpc>
                <a:spcPct val="10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СЕНТЯБРЯ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.00-1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b="1" dirty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 СЕНТЯБРЯ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.00-1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8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5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68670" y="1988840"/>
            <a:ext cx="1488830" cy="486366"/>
          </a:xfrm>
          <a:custGeom>
            <a:avLst/>
            <a:gdLst/>
            <a:ahLst/>
            <a:cxnLst/>
            <a:rect l="l" t="t" r="r" b="b"/>
            <a:pathLst>
              <a:path w="3181350" h="1376679">
                <a:moveTo>
                  <a:pt x="706564" y="1112812"/>
                </a:moveTo>
                <a:lnTo>
                  <a:pt x="703719" y="1074140"/>
                </a:lnTo>
                <a:lnTo>
                  <a:pt x="695261" y="1036320"/>
                </a:lnTo>
                <a:lnTo>
                  <a:pt x="681367" y="1000150"/>
                </a:lnTo>
                <a:lnTo>
                  <a:pt x="662330" y="966419"/>
                </a:lnTo>
                <a:lnTo>
                  <a:pt x="638568" y="935850"/>
                </a:lnTo>
                <a:lnTo>
                  <a:pt x="610590" y="909116"/>
                </a:lnTo>
                <a:lnTo>
                  <a:pt x="579018" y="886802"/>
                </a:lnTo>
                <a:lnTo>
                  <a:pt x="544525" y="869365"/>
                </a:lnTo>
                <a:lnTo>
                  <a:pt x="507847" y="857211"/>
                </a:lnTo>
                <a:lnTo>
                  <a:pt x="469798" y="850582"/>
                </a:lnTo>
                <a:lnTo>
                  <a:pt x="444068" y="849312"/>
                </a:lnTo>
                <a:lnTo>
                  <a:pt x="437629" y="849388"/>
                </a:lnTo>
                <a:lnTo>
                  <a:pt x="399199" y="853186"/>
                </a:lnTo>
                <a:lnTo>
                  <a:pt x="361734" y="862609"/>
                </a:lnTo>
                <a:lnTo>
                  <a:pt x="326047" y="877443"/>
                </a:lnTo>
                <a:lnTo>
                  <a:pt x="292925" y="897382"/>
                </a:lnTo>
                <a:lnTo>
                  <a:pt x="263067" y="921969"/>
                </a:lnTo>
                <a:lnTo>
                  <a:pt x="237134" y="950696"/>
                </a:lnTo>
                <a:lnTo>
                  <a:pt x="215684" y="982929"/>
                </a:lnTo>
                <a:lnTo>
                  <a:pt x="199161" y="1017981"/>
                </a:lnTo>
                <a:lnTo>
                  <a:pt x="187960" y="1055077"/>
                </a:lnTo>
                <a:lnTo>
                  <a:pt x="182283" y="1093431"/>
                </a:lnTo>
                <a:lnTo>
                  <a:pt x="181571" y="1112812"/>
                </a:lnTo>
                <a:lnTo>
                  <a:pt x="181660" y="1119276"/>
                </a:lnTo>
                <a:lnTo>
                  <a:pt x="185445" y="1157859"/>
                </a:lnTo>
                <a:lnTo>
                  <a:pt x="194830" y="1195463"/>
                </a:lnTo>
                <a:lnTo>
                  <a:pt x="209600" y="1231277"/>
                </a:lnTo>
                <a:lnTo>
                  <a:pt x="229463" y="1264539"/>
                </a:lnTo>
                <a:lnTo>
                  <a:pt x="253961" y="1294498"/>
                </a:lnTo>
                <a:lnTo>
                  <a:pt x="282575" y="1320546"/>
                </a:lnTo>
                <a:lnTo>
                  <a:pt x="314680" y="1342072"/>
                </a:lnTo>
                <a:lnTo>
                  <a:pt x="349605" y="1358658"/>
                </a:lnTo>
                <a:lnTo>
                  <a:pt x="386549" y="1369910"/>
                </a:lnTo>
                <a:lnTo>
                  <a:pt x="424764" y="1375600"/>
                </a:lnTo>
                <a:lnTo>
                  <a:pt x="444068" y="1376311"/>
                </a:lnTo>
                <a:lnTo>
                  <a:pt x="450519" y="1376235"/>
                </a:lnTo>
                <a:lnTo>
                  <a:pt x="488950" y="1372438"/>
                </a:lnTo>
                <a:lnTo>
                  <a:pt x="526415" y="1363014"/>
                </a:lnTo>
                <a:lnTo>
                  <a:pt x="562089" y="1348181"/>
                </a:lnTo>
                <a:lnTo>
                  <a:pt x="595223" y="1328242"/>
                </a:lnTo>
                <a:lnTo>
                  <a:pt x="625068" y="1303655"/>
                </a:lnTo>
                <a:lnTo>
                  <a:pt x="651002" y="1274927"/>
                </a:lnTo>
                <a:lnTo>
                  <a:pt x="672465" y="1242695"/>
                </a:lnTo>
                <a:lnTo>
                  <a:pt x="688975" y="1207643"/>
                </a:lnTo>
                <a:lnTo>
                  <a:pt x="700189" y="1170546"/>
                </a:lnTo>
                <a:lnTo>
                  <a:pt x="705853" y="1132192"/>
                </a:lnTo>
                <a:lnTo>
                  <a:pt x="706564" y="1112812"/>
                </a:lnTo>
                <a:close/>
              </a:path>
              <a:path w="3181350" h="1376679">
                <a:moveTo>
                  <a:pt x="2229396" y="850709"/>
                </a:moveTo>
                <a:lnTo>
                  <a:pt x="893305" y="849604"/>
                </a:lnTo>
                <a:lnTo>
                  <a:pt x="893305" y="780948"/>
                </a:lnTo>
                <a:lnTo>
                  <a:pt x="893305" y="555650"/>
                </a:lnTo>
                <a:lnTo>
                  <a:pt x="893305" y="139966"/>
                </a:lnTo>
                <a:lnTo>
                  <a:pt x="893305" y="0"/>
                </a:lnTo>
                <a:lnTo>
                  <a:pt x="633222" y="17894"/>
                </a:lnTo>
                <a:lnTo>
                  <a:pt x="633222" y="139966"/>
                </a:lnTo>
                <a:lnTo>
                  <a:pt x="627926" y="500926"/>
                </a:lnTo>
                <a:lnTo>
                  <a:pt x="175806" y="554012"/>
                </a:lnTo>
                <a:lnTo>
                  <a:pt x="129197" y="555650"/>
                </a:lnTo>
                <a:lnTo>
                  <a:pt x="106997" y="543661"/>
                </a:lnTo>
                <a:lnTo>
                  <a:pt x="105321" y="516280"/>
                </a:lnTo>
                <a:lnTo>
                  <a:pt x="120294" y="471728"/>
                </a:lnTo>
                <a:lnTo>
                  <a:pt x="207543" y="238175"/>
                </a:lnTo>
                <a:lnTo>
                  <a:pt x="221259" y="196189"/>
                </a:lnTo>
                <a:lnTo>
                  <a:pt x="234746" y="174104"/>
                </a:lnTo>
                <a:lnTo>
                  <a:pt x="255778" y="164807"/>
                </a:lnTo>
                <a:lnTo>
                  <a:pt x="292150" y="161201"/>
                </a:lnTo>
                <a:lnTo>
                  <a:pt x="633222" y="139966"/>
                </a:lnTo>
                <a:lnTo>
                  <a:pt x="633222" y="17894"/>
                </a:lnTo>
                <a:lnTo>
                  <a:pt x="250634" y="44208"/>
                </a:lnTo>
                <a:lnTo>
                  <a:pt x="211467" y="51968"/>
                </a:lnTo>
                <a:lnTo>
                  <a:pt x="184607" y="85598"/>
                </a:lnTo>
                <a:lnTo>
                  <a:pt x="151485" y="169506"/>
                </a:lnTo>
                <a:lnTo>
                  <a:pt x="126771" y="237934"/>
                </a:lnTo>
                <a:lnTo>
                  <a:pt x="93522" y="328066"/>
                </a:lnTo>
                <a:lnTo>
                  <a:pt x="66192" y="397256"/>
                </a:lnTo>
                <a:lnTo>
                  <a:pt x="44665" y="450126"/>
                </a:lnTo>
                <a:lnTo>
                  <a:pt x="28282" y="489559"/>
                </a:lnTo>
                <a:lnTo>
                  <a:pt x="16357" y="518439"/>
                </a:lnTo>
                <a:lnTo>
                  <a:pt x="8242" y="539623"/>
                </a:lnTo>
                <a:lnTo>
                  <a:pt x="3251" y="556018"/>
                </a:lnTo>
                <a:lnTo>
                  <a:pt x="723" y="570484"/>
                </a:lnTo>
                <a:lnTo>
                  <a:pt x="0" y="585901"/>
                </a:lnTo>
                <a:lnTo>
                  <a:pt x="393" y="605142"/>
                </a:lnTo>
                <a:lnTo>
                  <a:pt x="1257" y="631101"/>
                </a:lnTo>
                <a:lnTo>
                  <a:pt x="1905" y="666635"/>
                </a:lnTo>
                <a:lnTo>
                  <a:pt x="1905" y="1005420"/>
                </a:lnTo>
                <a:lnTo>
                  <a:pt x="6019" y="1060056"/>
                </a:lnTo>
                <a:lnTo>
                  <a:pt x="21336" y="1093952"/>
                </a:lnTo>
                <a:lnTo>
                  <a:pt x="54444" y="1111364"/>
                </a:lnTo>
                <a:lnTo>
                  <a:pt x="111925" y="1116571"/>
                </a:lnTo>
                <a:lnTo>
                  <a:pt x="115341" y="1073340"/>
                </a:lnTo>
                <a:lnTo>
                  <a:pt x="122643" y="1033081"/>
                </a:lnTo>
                <a:lnTo>
                  <a:pt x="133553" y="995794"/>
                </a:lnTo>
                <a:lnTo>
                  <a:pt x="165061" y="930160"/>
                </a:lnTo>
                <a:lnTo>
                  <a:pt x="207670" y="876439"/>
                </a:lnTo>
                <a:lnTo>
                  <a:pt x="259143" y="834644"/>
                </a:lnTo>
                <a:lnTo>
                  <a:pt x="317258" y="804786"/>
                </a:lnTo>
                <a:lnTo>
                  <a:pt x="379806" y="786892"/>
                </a:lnTo>
                <a:lnTo>
                  <a:pt x="444563" y="780948"/>
                </a:lnTo>
                <a:lnTo>
                  <a:pt x="477075" y="782472"/>
                </a:lnTo>
                <a:lnTo>
                  <a:pt x="540969" y="794512"/>
                </a:lnTo>
                <a:lnTo>
                  <a:pt x="601510" y="818553"/>
                </a:lnTo>
                <a:lnTo>
                  <a:pt x="656501" y="854608"/>
                </a:lnTo>
                <a:lnTo>
                  <a:pt x="703694" y="902677"/>
                </a:lnTo>
                <a:lnTo>
                  <a:pt x="740879" y="962787"/>
                </a:lnTo>
                <a:lnTo>
                  <a:pt x="765835" y="1034948"/>
                </a:lnTo>
                <a:lnTo>
                  <a:pt x="773036" y="1075563"/>
                </a:lnTo>
                <a:lnTo>
                  <a:pt x="776338" y="1119174"/>
                </a:lnTo>
                <a:lnTo>
                  <a:pt x="2102688" y="1119974"/>
                </a:lnTo>
                <a:lnTo>
                  <a:pt x="2106409" y="1064094"/>
                </a:lnTo>
                <a:lnTo>
                  <a:pt x="2117826" y="1012748"/>
                </a:lnTo>
                <a:lnTo>
                  <a:pt x="2136406" y="965822"/>
                </a:lnTo>
                <a:lnTo>
                  <a:pt x="2161565" y="923239"/>
                </a:lnTo>
                <a:lnTo>
                  <a:pt x="2192744" y="884897"/>
                </a:lnTo>
                <a:lnTo>
                  <a:pt x="2229396" y="850709"/>
                </a:lnTo>
                <a:close/>
              </a:path>
              <a:path w="3181350" h="1376679">
                <a:moveTo>
                  <a:pt x="2697429" y="1112812"/>
                </a:moveTo>
                <a:lnTo>
                  <a:pt x="2694584" y="1074140"/>
                </a:lnTo>
                <a:lnTo>
                  <a:pt x="2686126" y="1036320"/>
                </a:lnTo>
                <a:lnTo>
                  <a:pt x="2672219" y="1000150"/>
                </a:lnTo>
                <a:lnTo>
                  <a:pt x="2653182" y="966419"/>
                </a:lnTo>
                <a:lnTo>
                  <a:pt x="2629420" y="935850"/>
                </a:lnTo>
                <a:lnTo>
                  <a:pt x="2601455" y="909116"/>
                </a:lnTo>
                <a:lnTo>
                  <a:pt x="2569883" y="886802"/>
                </a:lnTo>
                <a:lnTo>
                  <a:pt x="2535377" y="869365"/>
                </a:lnTo>
                <a:lnTo>
                  <a:pt x="2498712" y="857211"/>
                </a:lnTo>
                <a:lnTo>
                  <a:pt x="2460663" y="850582"/>
                </a:lnTo>
                <a:lnTo>
                  <a:pt x="2434933" y="849312"/>
                </a:lnTo>
                <a:lnTo>
                  <a:pt x="2428481" y="849388"/>
                </a:lnTo>
                <a:lnTo>
                  <a:pt x="2390051" y="853186"/>
                </a:lnTo>
                <a:lnTo>
                  <a:pt x="2352586" y="862609"/>
                </a:lnTo>
                <a:lnTo>
                  <a:pt x="2316911" y="877443"/>
                </a:lnTo>
                <a:lnTo>
                  <a:pt x="2283777" y="897382"/>
                </a:lnTo>
                <a:lnTo>
                  <a:pt x="2253932" y="921969"/>
                </a:lnTo>
                <a:lnTo>
                  <a:pt x="2227999" y="950696"/>
                </a:lnTo>
                <a:lnTo>
                  <a:pt x="2206536" y="982929"/>
                </a:lnTo>
                <a:lnTo>
                  <a:pt x="2190026" y="1017981"/>
                </a:lnTo>
                <a:lnTo>
                  <a:pt x="2178812" y="1055077"/>
                </a:lnTo>
                <a:lnTo>
                  <a:pt x="2173147" y="1093431"/>
                </a:lnTo>
                <a:lnTo>
                  <a:pt x="2172436" y="1112812"/>
                </a:lnTo>
                <a:lnTo>
                  <a:pt x="2172512" y="1119276"/>
                </a:lnTo>
                <a:lnTo>
                  <a:pt x="2176297" y="1157859"/>
                </a:lnTo>
                <a:lnTo>
                  <a:pt x="2185682" y="1195463"/>
                </a:lnTo>
                <a:lnTo>
                  <a:pt x="2200465" y="1231277"/>
                </a:lnTo>
                <a:lnTo>
                  <a:pt x="2220315" y="1264539"/>
                </a:lnTo>
                <a:lnTo>
                  <a:pt x="2244814" y="1294498"/>
                </a:lnTo>
                <a:lnTo>
                  <a:pt x="2273439" y="1320546"/>
                </a:lnTo>
                <a:lnTo>
                  <a:pt x="2305545" y="1342072"/>
                </a:lnTo>
                <a:lnTo>
                  <a:pt x="2340457" y="1358658"/>
                </a:lnTo>
                <a:lnTo>
                  <a:pt x="2377414" y="1369910"/>
                </a:lnTo>
                <a:lnTo>
                  <a:pt x="2415629" y="1375600"/>
                </a:lnTo>
                <a:lnTo>
                  <a:pt x="2434933" y="1376311"/>
                </a:lnTo>
                <a:lnTo>
                  <a:pt x="2441371" y="1376235"/>
                </a:lnTo>
                <a:lnTo>
                  <a:pt x="2479802" y="1372438"/>
                </a:lnTo>
                <a:lnTo>
                  <a:pt x="2517267" y="1363014"/>
                </a:lnTo>
                <a:lnTo>
                  <a:pt x="2552954" y="1348181"/>
                </a:lnTo>
                <a:lnTo>
                  <a:pt x="2586075" y="1328242"/>
                </a:lnTo>
                <a:lnTo>
                  <a:pt x="2615933" y="1303655"/>
                </a:lnTo>
                <a:lnTo>
                  <a:pt x="2641866" y="1274927"/>
                </a:lnTo>
                <a:lnTo>
                  <a:pt x="2663317" y="1242695"/>
                </a:lnTo>
                <a:lnTo>
                  <a:pt x="2679839" y="1207643"/>
                </a:lnTo>
                <a:lnTo>
                  <a:pt x="2691041" y="1170546"/>
                </a:lnTo>
                <a:lnTo>
                  <a:pt x="2696718" y="1132192"/>
                </a:lnTo>
                <a:lnTo>
                  <a:pt x="2697429" y="1112812"/>
                </a:lnTo>
                <a:close/>
              </a:path>
              <a:path w="3181350" h="1376679">
                <a:moveTo>
                  <a:pt x="3180905" y="1042187"/>
                </a:moveTo>
                <a:lnTo>
                  <a:pt x="3180270" y="851319"/>
                </a:lnTo>
                <a:lnTo>
                  <a:pt x="2641003" y="851179"/>
                </a:lnTo>
                <a:lnTo>
                  <a:pt x="2678620" y="886129"/>
                </a:lnTo>
                <a:lnTo>
                  <a:pt x="2710015" y="925423"/>
                </a:lnTo>
                <a:lnTo>
                  <a:pt x="2734894" y="968768"/>
                </a:lnTo>
                <a:lnTo>
                  <a:pt x="2752941" y="1015885"/>
                </a:lnTo>
                <a:lnTo>
                  <a:pt x="2763837" y="1066507"/>
                </a:lnTo>
                <a:lnTo>
                  <a:pt x="2767279" y="1120330"/>
                </a:lnTo>
                <a:lnTo>
                  <a:pt x="2960662" y="1120457"/>
                </a:lnTo>
                <a:lnTo>
                  <a:pt x="3180905" y="1042187"/>
                </a:lnTo>
                <a:close/>
              </a:path>
            </a:pathLst>
          </a:custGeom>
          <a:solidFill>
            <a:srgbClr val="009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1267457" y="3155006"/>
            <a:ext cx="1209404" cy="512961"/>
          </a:xfrm>
          <a:prstGeom prst="rect">
            <a:avLst/>
          </a:prstGeom>
          <a:solidFill>
            <a:srgbClr val="0099BE"/>
          </a:solidFill>
        </p:spPr>
        <p:txBody>
          <a:bodyPr vert="horz" wrap="square" lIns="0" tIns="29464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320"/>
              </a:spcBef>
            </a:pPr>
            <a:r>
              <a:rPr sz="14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lang="ru-RU" sz="14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4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Arial Black"/>
                <a:cs typeface="Arial Black"/>
              </a:rPr>
              <a:t>сентября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87771" y="9669557"/>
            <a:ext cx="1488830" cy="486366"/>
          </a:xfrm>
          <a:custGeom>
            <a:avLst/>
            <a:gdLst/>
            <a:ahLst/>
            <a:cxnLst/>
            <a:rect l="l" t="t" r="r" b="b"/>
            <a:pathLst>
              <a:path w="3181350" h="1376679">
                <a:moveTo>
                  <a:pt x="706564" y="1112799"/>
                </a:moveTo>
                <a:lnTo>
                  <a:pt x="703719" y="1074140"/>
                </a:lnTo>
                <a:lnTo>
                  <a:pt x="695261" y="1036307"/>
                </a:lnTo>
                <a:lnTo>
                  <a:pt x="681367" y="1000137"/>
                </a:lnTo>
                <a:lnTo>
                  <a:pt x="662330" y="966406"/>
                </a:lnTo>
                <a:lnTo>
                  <a:pt x="638568" y="935850"/>
                </a:lnTo>
                <a:lnTo>
                  <a:pt x="610590" y="909116"/>
                </a:lnTo>
                <a:lnTo>
                  <a:pt x="579018" y="886790"/>
                </a:lnTo>
                <a:lnTo>
                  <a:pt x="544525" y="869365"/>
                </a:lnTo>
                <a:lnTo>
                  <a:pt x="507847" y="857199"/>
                </a:lnTo>
                <a:lnTo>
                  <a:pt x="469798" y="850569"/>
                </a:lnTo>
                <a:lnTo>
                  <a:pt x="444068" y="849299"/>
                </a:lnTo>
                <a:lnTo>
                  <a:pt x="437629" y="849376"/>
                </a:lnTo>
                <a:lnTo>
                  <a:pt x="399199" y="853186"/>
                </a:lnTo>
                <a:lnTo>
                  <a:pt x="361734" y="862596"/>
                </a:lnTo>
                <a:lnTo>
                  <a:pt x="326047" y="877443"/>
                </a:lnTo>
                <a:lnTo>
                  <a:pt x="292925" y="897369"/>
                </a:lnTo>
                <a:lnTo>
                  <a:pt x="263067" y="921956"/>
                </a:lnTo>
                <a:lnTo>
                  <a:pt x="237134" y="950696"/>
                </a:lnTo>
                <a:lnTo>
                  <a:pt x="215684" y="982916"/>
                </a:lnTo>
                <a:lnTo>
                  <a:pt x="199161" y="1017968"/>
                </a:lnTo>
                <a:lnTo>
                  <a:pt x="187960" y="1055065"/>
                </a:lnTo>
                <a:lnTo>
                  <a:pt x="182283" y="1093419"/>
                </a:lnTo>
                <a:lnTo>
                  <a:pt x="181571" y="1112799"/>
                </a:lnTo>
                <a:lnTo>
                  <a:pt x="181660" y="1119276"/>
                </a:lnTo>
                <a:lnTo>
                  <a:pt x="185445" y="1157846"/>
                </a:lnTo>
                <a:lnTo>
                  <a:pt x="194830" y="1195463"/>
                </a:lnTo>
                <a:lnTo>
                  <a:pt x="209600" y="1231277"/>
                </a:lnTo>
                <a:lnTo>
                  <a:pt x="229463" y="1264526"/>
                </a:lnTo>
                <a:lnTo>
                  <a:pt x="253961" y="1294498"/>
                </a:lnTo>
                <a:lnTo>
                  <a:pt x="282575" y="1320533"/>
                </a:lnTo>
                <a:lnTo>
                  <a:pt x="314680" y="1342072"/>
                </a:lnTo>
                <a:lnTo>
                  <a:pt x="349605" y="1358646"/>
                </a:lnTo>
                <a:lnTo>
                  <a:pt x="386549" y="1369898"/>
                </a:lnTo>
                <a:lnTo>
                  <a:pt x="424764" y="1375587"/>
                </a:lnTo>
                <a:lnTo>
                  <a:pt x="444068" y="1376299"/>
                </a:lnTo>
                <a:lnTo>
                  <a:pt x="450519" y="1376222"/>
                </a:lnTo>
                <a:lnTo>
                  <a:pt x="488950" y="1372425"/>
                </a:lnTo>
                <a:lnTo>
                  <a:pt x="526415" y="1363002"/>
                </a:lnTo>
                <a:lnTo>
                  <a:pt x="562089" y="1348168"/>
                </a:lnTo>
                <a:lnTo>
                  <a:pt x="595223" y="1328229"/>
                </a:lnTo>
                <a:lnTo>
                  <a:pt x="625068" y="1303642"/>
                </a:lnTo>
                <a:lnTo>
                  <a:pt x="651002" y="1274914"/>
                </a:lnTo>
                <a:lnTo>
                  <a:pt x="672465" y="1242682"/>
                </a:lnTo>
                <a:lnTo>
                  <a:pt x="688975" y="1207630"/>
                </a:lnTo>
                <a:lnTo>
                  <a:pt x="700189" y="1170533"/>
                </a:lnTo>
                <a:lnTo>
                  <a:pt x="705853" y="1132179"/>
                </a:lnTo>
                <a:lnTo>
                  <a:pt x="706564" y="1112799"/>
                </a:lnTo>
                <a:close/>
              </a:path>
              <a:path w="3181350" h="1376679">
                <a:moveTo>
                  <a:pt x="2229396" y="850696"/>
                </a:moveTo>
                <a:lnTo>
                  <a:pt x="893305" y="849604"/>
                </a:lnTo>
                <a:lnTo>
                  <a:pt x="893305" y="780948"/>
                </a:lnTo>
                <a:lnTo>
                  <a:pt x="893305" y="555637"/>
                </a:lnTo>
                <a:lnTo>
                  <a:pt x="893305" y="139966"/>
                </a:lnTo>
                <a:lnTo>
                  <a:pt x="893305" y="0"/>
                </a:lnTo>
                <a:lnTo>
                  <a:pt x="633222" y="17894"/>
                </a:lnTo>
                <a:lnTo>
                  <a:pt x="633222" y="139966"/>
                </a:lnTo>
                <a:lnTo>
                  <a:pt x="627926" y="500926"/>
                </a:lnTo>
                <a:lnTo>
                  <a:pt x="175806" y="553999"/>
                </a:lnTo>
                <a:lnTo>
                  <a:pt x="129197" y="555637"/>
                </a:lnTo>
                <a:lnTo>
                  <a:pt x="106997" y="543648"/>
                </a:lnTo>
                <a:lnTo>
                  <a:pt x="105321" y="516280"/>
                </a:lnTo>
                <a:lnTo>
                  <a:pt x="120294" y="471728"/>
                </a:lnTo>
                <a:lnTo>
                  <a:pt x="207543" y="238163"/>
                </a:lnTo>
                <a:lnTo>
                  <a:pt x="221259" y="196189"/>
                </a:lnTo>
                <a:lnTo>
                  <a:pt x="234746" y="174104"/>
                </a:lnTo>
                <a:lnTo>
                  <a:pt x="255778" y="164807"/>
                </a:lnTo>
                <a:lnTo>
                  <a:pt x="292150" y="161201"/>
                </a:lnTo>
                <a:lnTo>
                  <a:pt x="633222" y="139966"/>
                </a:lnTo>
                <a:lnTo>
                  <a:pt x="633222" y="17894"/>
                </a:lnTo>
                <a:lnTo>
                  <a:pt x="250634" y="44208"/>
                </a:lnTo>
                <a:lnTo>
                  <a:pt x="211467" y="51968"/>
                </a:lnTo>
                <a:lnTo>
                  <a:pt x="184607" y="85598"/>
                </a:lnTo>
                <a:lnTo>
                  <a:pt x="151485" y="169494"/>
                </a:lnTo>
                <a:lnTo>
                  <a:pt x="126771" y="237921"/>
                </a:lnTo>
                <a:lnTo>
                  <a:pt x="93522" y="328066"/>
                </a:lnTo>
                <a:lnTo>
                  <a:pt x="66192" y="397243"/>
                </a:lnTo>
                <a:lnTo>
                  <a:pt x="44665" y="450113"/>
                </a:lnTo>
                <a:lnTo>
                  <a:pt x="28282" y="489546"/>
                </a:lnTo>
                <a:lnTo>
                  <a:pt x="16357" y="518426"/>
                </a:lnTo>
                <a:lnTo>
                  <a:pt x="8242" y="539623"/>
                </a:lnTo>
                <a:lnTo>
                  <a:pt x="3251" y="556006"/>
                </a:lnTo>
                <a:lnTo>
                  <a:pt x="723" y="570471"/>
                </a:lnTo>
                <a:lnTo>
                  <a:pt x="0" y="585889"/>
                </a:lnTo>
                <a:lnTo>
                  <a:pt x="393" y="605129"/>
                </a:lnTo>
                <a:lnTo>
                  <a:pt x="1257" y="631088"/>
                </a:lnTo>
                <a:lnTo>
                  <a:pt x="1905" y="666623"/>
                </a:lnTo>
                <a:lnTo>
                  <a:pt x="1905" y="1005408"/>
                </a:lnTo>
                <a:lnTo>
                  <a:pt x="6019" y="1060056"/>
                </a:lnTo>
                <a:lnTo>
                  <a:pt x="21336" y="1093939"/>
                </a:lnTo>
                <a:lnTo>
                  <a:pt x="54444" y="1111351"/>
                </a:lnTo>
                <a:lnTo>
                  <a:pt x="111925" y="1116558"/>
                </a:lnTo>
                <a:lnTo>
                  <a:pt x="115341" y="1073327"/>
                </a:lnTo>
                <a:lnTo>
                  <a:pt x="122643" y="1033081"/>
                </a:lnTo>
                <a:lnTo>
                  <a:pt x="133553" y="995794"/>
                </a:lnTo>
                <a:lnTo>
                  <a:pt x="165061" y="930148"/>
                </a:lnTo>
                <a:lnTo>
                  <a:pt x="207670" y="876427"/>
                </a:lnTo>
                <a:lnTo>
                  <a:pt x="259143" y="834631"/>
                </a:lnTo>
                <a:lnTo>
                  <a:pt x="317258" y="804773"/>
                </a:lnTo>
                <a:lnTo>
                  <a:pt x="379806" y="786879"/>
                </a:lnTo>
                <a:lnTo>
                  <a:pt x="444563" y="780948"/>
                </a:lnTo>
                <a:lnTo>
                  <a:pt x="477075" y="782472"/>
                </a:lnTo>
                <a:lnTo>
                  <a:pt x="540969" y="794512"/>
                </a:lnTo>
                <a:lnTo>
                  <a:pt x="601510" y="818553"/>
                </a:lnTo>
                <a:lnTo>
                  <a:pt x="656501" y="854595"/>
                </a:lnTo>
                <a:lnTo>
                  <a:pt x="703694" y="902677"/>
                </a:lnTo>
                <a:lnTo>
                  <a:pt x="740879" y="962787"/>
                </a:lnTo>
                <a:lnTo>
                  <a:pt x="765835" y="1034948"/>
                </a:lnTo>
                <a:lnTo>
                  <a:pt x="773036" y="1075550"/>
                </a:lnTo>
                <a:lnTo>
                  <a:pt x="776338" y="1119174"/>
                </a:lnTo>
                <a:lnTo>
                  <a:pt x="2102688" y="1119962"/>
                </a:lnTo>
                <a:lnTo>
                  <a:pt x="2106409" y="1064094"/>
                </a:lnTo>
                <a:lnTo>
                  <a:pt x="2117826" y="1012736"/>
                </a:lnTo>
                <a:lnTo>
                  <a:pt x="2136406" y="965822"/>
                </a:lnTo>
                <a:lnTo>
                  <a:pt x="2161565" y="923239"/>
                </a:lnTo>
                <a:lnTo>
                  <a:pt x="2192744" y="884897"/>
                </a:lnTo>
                <a:lnTo>
                  <a:pt x="2229396" y="850696"/>
                </a:lnTo>
                <a:close/>
              </a:path>
              <a:path w="3181350" h="1376679">
                <a:moveTo>
                  <a:pt x="2697429" y="1112799"/>
                </a:moveTo>
                <a:lnTo>
                  <a:pt x="2694584" y="1074140"/>
                </a:lnTo>
                <a:lnTo>
                  <a:pt x="2686126" y="1036307"/>
                </a:lnTo>
                <a:lnTo>
                  <a:pt x="2672219" y="1000137"/>
                </a:lnTo>
                <a:lnTo>
                  <a:pt x="2653182" y="966406"/>
                </a:lnTo>
                <a:lnTo>
                  <a:pt x="2629420" y="935850"/>
                </a:lnTo>
                <a:lnTo>
                  <a:pt x="2601455" y="909116"/>
                </a:lnTo>
                <a:lnTo>
                  <a:pt x="2569883" y="886790"/>
                </a:lnTo>
                <a:lnTo>
                  <a:pt x="2535377" y="869365"/>
                </a:lnTo>
                <a:lnTo>
                  <a:pt x="2498712" y="857199"/>
                </a:lnTo>
                <a:lnTo>
                  <a:pt x="2460663" y="850569"/>
                </a:lnTo>
                <a:lnTo>
                  <a:pt x="2434933" y="849299"/>
                </a:lnTo>
                <a:lnTo>
                  <a:pt x="2428481" y="849376"/>
                </a:lnTo>
                <a:lnTo>
                  <a:pt x="2390051" y="853186"/>
                </a:lnTo>
                <a:lnTo>
                  <a:pt x="2352586" y="862596"/>
                </a:lnTo>
                <a:lnTo>
                  <a:pt x="2316911" y="877443"/>
                </a:lnTo>
                <a:lnTo>
                  <a:pt x="2283777" y="897369"/>
                </a:lnTo>
                <a:lnTo>
                  <a:pt x="2253932" y="921956"/>
                </a:lnTo>
                <a:lnTo>
                  <a:pt x="2227999" y="950696"/>
                </a:lnTo>
                <a:lnTo>
                  <a:pt x="2206536" y="982916"/>
                </a:lnTo>
                <a:lnTo>
                  <a:pt x="2190026" y="1017968"/>
                </a:lnTo>
                <a:lnTo>
                  <a:pt x="2178812" y="1055065"/>
                </a:lnTo>
                <a:lnTo>
                  <a:pt x="2173147" y="1093419"/>
                </a:lnTo>
                <a:lnTo>
                  <a:pt x="2172436" y="1112799"/>
                </a:lnTo>
                <a:lnTo>
                  <a:pt x="2172512" y="1119276"/>
                </a:lnTo>
                <a:lnTo>
                  <a:pt x="2176297" y="1157846"/>
                </a:lnTo>
                <a:lnTo>
                  <a:pt x="2185682" y="1195463"/>
                </a:lnTo>
                <a:lnTo>
                  <a:pt x="2200465" y="1231277"/>
                </a:lnTo>
                <a:lnTo>
                  <a:pt x="2220315" y="1264526"/>
                </a:lnTo>
                <a:lnTo>
                  <a:pt x="2244814" y="1294498"/>
                </a:lnTo>
                <a:lnTo>
                  <a:pt x="2273439" y="1320533"/>
                </a:lnTo>
                <a:lnTo>
                  <a:pt x="2305545" y="1342072"/>
                </a:lnTo>
                <a:lnTo>
                  <a:pt x="2340457" y="1358646"/>
                </a:lnTo>
                <a:lnTo>
                  <a:pt x="2377414" y="1369898"/>
                </a:lnTo>
                <a:lnTo>
                  <a:pt x="2415629" y="1375587"/>
                </a:lnTo>
                <a:lnTo>
                  <a:pt x="2434933" y="1376299"/>
                </a:lnTo>
                <a:lnTo>
                  <a:pt x="2441371" y="1376222"/>
                </a:lnTo>
                <a:lnTo>
                  <a:pt x="2479802" y="1372425"/>
                </a:lnTo>
                <a:lnTo>
                  <a:pt x="2517267" y="1363002"/>
                </a:lnTo>
                <a:lnTo>
                  <a:pt x="2552954" y="1348168"/>
                </a:lnTo>
                <a:lnTo>
                  <a:pt x="2586075" y="1328229"/>
                </a:lnTo>
                <a:lnTo>
                  <a:pt x="2615933" y="1303642"/>
                </a:lnTo>
                <a:lnTo>
                  <a:pt x="2641866" y="1274914"/>
                </a:lnTo>
                <a:lnTo>
                  <a:pt x="2663317" y="1242682"/>
                </a:lnTo>
                <a:lnTo>
                  <a:pt x="2679839" y="1207630"/>
                </a:lnTo>
                <a:lnTo>
                  <a:pt x="2691041" y="1170533"/>
                </a:lnTo>
                <a:lnTo>
                  <a:pt x="2696718" y="1132179"/>
                </a:lnTo>
                <a:lnTo>
                  <a:pt x="2697429" y="1112799"/>
                </a:lnTo>
                <a:close/>
              </a:path>
              <a:path w="3181350" h="1376679">
                <a:moveTo>
                  <a:pt x="3180905" y="1042187"/>
                </a:moveTo>
                <a:lnTo>
                  <a:pt x="3180270" y="851306"/>
                </a:lnTo>
                <a:lnTo>
                  <a:pt x="2641003" y="851166"/>
                </a:lnTo>
                <a:lnTo>
                  <a:pt x="2678620" y="886129"/>
                </a:lnTo>
                <a:lnTo>
                  <a:pt x="2710015" y="925410"/>
                </a:lnTo>
                <a:lnTo>
                  <a:pt x="2734894" y="968756"/>
                </a:lnTo>
                <a:lnTo>
                  <a:pt x="2752941" y="1015885"/>
                </a:lnTo>
                <a:lnTo>
                  <a:pt x="2763837" y="1066495"/>
                </a:lnTo>
                <a:lnTo>
                  <a:pt x="2767279" y="1120317"/>
                </a:lnTo>
                <a:lnTo>
                  <a:pt x="2960662" y="1120444"/>
                </a:lnTo>
                <a:lnTo>
                  <a:pt x="3180905" y="1042187"/>
                </a:lnTo>
                <a:close/>
              </a:path>
            </a:pathLst>
          </a:custGeom>
          <a:solidFill>
            <a:srgbClr val="009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7870336" y="8991499"/>
            <a:ext cx="1007412" cy="1461939"/>
          </a:xfrm>
          <a:prstGeom prst="rect">
            <a:avLst/>
          </a:prstGeom>
          <a:solidFill>
            <a:srgbClr val="0099BE"/>
          </a:solidFill>
        </p:spPr>
        <p:txBody>
          <a:bodyPr vert="horz" wrap="square" lIns="0" tIns="350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60"/>
              </a:spcBef>
            </a:pPr>
            <a:r>
              <a:rPr sz="2400" spc="-95" dirty="0">
                <a:solidFill>
                  <a:srgbClr val="FFFFFF"/>
                </a:solidFill>
                <a:latin typeface="Arial Black"/>
                <a:cs typeface="Arial Black"/>
              </a:rPr>
              <a:t>05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 Black"/>
                <a:cs typeface="Arial Black"/>
              </a:rPr>
              <a:t>сентября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790152" y="3442381"/>
            <a:ext cx="1488830" cy="486366"/>
          </a:xfrm>
          <a:custGeom>
            <a:avLst/>
            <a:gdLst/>
            <a:ahLst/>
            <a:cxnLst/>
            <a:rect l="l" t="t" r="r" b="b"/>
            <a:pathLst>
              <a:path w="3181350" h="1376679">
                <a:moveTo>
                  <a:pt x="706564" y="1112812"/>
                </a:moveTo>
                <a:lnTo>
                  <a:pt x="703719" y="1074140"/>
                </a:lnTo>
                <a:lnTo>
                  <a:pt x="695261" y="1036320"/>
                </a:lnTo>
                <a:lnTo>
                  <a:pt x="681367" y="1000150"/>
                </a:lnTo>
                <a:lnTo>
                  <a:pt x="662330" y="966419"/>
                </a:lnTo>
                <a:lnTo>
                  <a:pt x="638568" y="935850"/>
                </a:lnTo>
                <a:lnTo>
                  <a:pt x="610590" y="909116"/>
                </a:lnTo>
                <a:lnTo>
                  <a:pt x="579018" y="886802"/>
                </a:lnTo>
                <a:lnTo>
                  <a:pt x="544525" y="869365"/>
                </a:lnTo>
                <a:lnTo>
                  <a:pt x="507847" y="857211"/>
                </a:lnTo>
                <a:lnTo>
                  <a:pt x="469798" y="850582"/>
                </a:lnTo>
                <a:lnTo>
                  <a:pt x="444068" y="849312"/>
                </a:lnTo>
                <a:lnTo>
                  <a:pt x="437629" y="849388"/>
                </a:lnTo>
                <a:lnTo>
                  <a:pt x="399199" y="853186"/>
                </a:lnTo>
                <a:lnTo>
                  <a:pt x="361734" y="862609"/>
                </a:lnTo>
                <a:lnTo>
                  <a:pt x="326047" y="877443"/>
                </a:lnTo>
                <a:lnTo>
                  <a:pt x="292925" y="897382"/>
                </a:lnTo>
                <a:lnTo>
                  <a:pt x="263067" y="921969"/>
                </a:lnTo>
                <a:lnTo>
                  <a:pt x="237134" y="950696"/>
                </a:lnTo>
                <a:lnTo>
                  <a:pt x="215684" y="982929"/>
                </a:lnTo>
                <a:lnTo>
                  <a:pt x="199161" y="1017981"/>
                </a:lnTo>
                <a:lnTo>
                  <a:pt x="187960" y="1055077"/>
                </a:lnTo>
                <a:lnTo>
                  <a:pt x="182283" y="1093431"/>
                </a:lnTo>
                <a:lnTo>
                  <a:pt x="181571" y="1112812"/>
                </a:lnTo>
                <a:lnTo>
                  <a:pt x="181660" y="1119276"/>
                </a:lnTo>
                <a:lnTo>
                  <a:pt x="185445" y="1157859"/>
                </a:lnTo>
                <a:lnTo>
                  <a:pt x="194830" y="1195463"/>
                </a:lnTo>
                <a:lnTo>
                  <a:pt x="209600" y="1231277"/>
                </a:lnTo>
                <a:lnTo>
                  <a:pt x="229463" y="1264539"/>
                </a:lnTo>
                <a:lnTo>
                  <a:pt x="253961" y="1294498"/>
                </a:lnTo>
                <a:lnTo>
                  <a:pt x="282575" y="1320546"/>
                </a:lnTo>
                <a:lnTo>
                  <a:pt x="314680" y="1342072"/>
                </a:lnTo>
                <a:lnTo>
                  <a:pt x="349605" y="1358658"/>
                </a:lnTo>
                <a:lnTo>
                  <a:pt x="386549" y="1369910"/>
                </a:lnTo>
                <a:lnTo>
                  <a:pt x="424764" y="1375600"/>
                </a:lnTo>
                <a:lnTo>
                  <a:pt x="444068" y="1376311"/>
                </a:lnTo>
                <a:lnTo>
                  <a:pt x="450519" y="1376235"/>
                </a:lnTo>
                <a:lnTo>
                  <a:pt x="488950" y="1372438"/>
                </a:lnTo>
                <a:lnTo>
                  <a:pt x="526415" y="1363014"/>
                </a:lnTo>
                <a:lnTo>
                  <a:pt x="562089" y="1348181"/>
                </a:lnTo>
                <a:lnTo>
                  <a:pt x="595223" y="1328242"/>
                </a:lnTo>
                <a:lnTo>
                  <a:pt x="625068" y="1303655"/>
                </a:lnTo>
                <a:lnTo>
                  <a:pt x="651002" y="1274927"/>
                </a:lnTo>
                <a:lnTo>
                  <a:pt x="672465" y="1242695"/>
                </a:lnTo>
                <a:lnTo>
                  <a:pt x="688975" y="1207643"/>
                </a:lnTo>
                <a:lnTo>
                  <a:pt x="700189" y="1170546"/>
                </a:lnTo>
                <a:lnTo>
                  <a:pt x="705853" y="1132192"/>
                </a:lnTo>
                <a:lnTo>
                  <a:pt x="706564" y="1112812"/>
                </a:lnTo>
                <a:close/>
              </a:path>
              <a:path w="3181350" h="1376679">
                <a:moveTo>
                  <a:pt x="2229396" y="850709"/>
                </a:moveTo>
                <a:lnTo>
                  <a:pt x="893305" y="849604"/>
                </a:lnTo>
                <a:lnTo>
                  <a:pt x="893305" y="780948"/>
                </a:lnTo>
                <a:lnTo>
                  <a:pt x="893305" y="555650"/>
                </a:lnTo>
                <a:lnTo>
                  <a:pt x="893305" y="139966"/>
                </a:lnTo>
                <a:lnTo>
                  <a:pt x="893305" y="0"/>
                </a:lnTo>
                <a:lnTo>
                  <a:pt x="633222" y="17894"/>
                </a:lnTo>
                <a:lnTo>
                  <a:pt x="633222" y="139966"/>
                </a:lnTo>
                <a:lnTo>
                  <a:pt x="627926" y="500926"/>
                </a:lnTo>
                <a:lnTo>
                  <a:pt x="175806" y="554012"/>
                </a:lnTo>
                <a:lnTo>
                  <a:pt x="129197" y="555650"/>
                </a:lnTo>
                <a:lnTo>
                  <a:pt x="106997" y="543661"/>
                </a:lnTo>
                <a:lnTo>
                  <a:pt x="105321" y="516280"/>
                </a:lnTo>
                <a:lnTo>
                  <a:pt x="120294" y="471728"/>
                </a:lnTo>
                <a:lnTo>
                  <a:pt x="207543" y="238175"/>
                </a:lnTo>
                <a:lnTo>
                  <a:pt x="221259" y="196189"/>
                </a:lnTo>
                <a:lnTo>
                  <a:pt x="234746" y="174104"/>
                </a:lnTo>
                <a:lnTo>
                  <a:pt x="255778" y="164807"/>
                </a:lnTo>
                <a:lnTo>
                  <a:pt x="292150" y="161201"/>
                </a:lnTo>
                <a:lnTo>
                  <a:pt x="633222" y="139966"/>
                </a:lnTo>
                <a:lnTo>
                  <a:pt x="633222" y="17894"/>
                </a:lnTo>
                <a:lnTo>
                  <a:pt x="250634" y="44208"/>
                </a:lnTo>
                <a:lnTo>
                  <a:pt x="211467" y="51968"/>
                </a:lnTo>
                <a:lnTo>
                  <a:pt x="184607" y="85598"/>
                </a:lnTo>
                <a:lnTo>
                  <a:pt x="151485" y="169506"/>
                </a:lnTo>
                <a:lnTo>
                  <a:pt x="126771" y="237934"/>
                </a:lnTo>
                <a:lnTo>
                  <a:pt x="93522" y="328066"/>
                </a:lnTo>
                <a:lnTo>
                  <a:pt x="66192" y="397256"/>
                </a:lnTo>
                <a:lnTo>
                  <a:pt x="44665" y="450126"/>
                </a:lnTo>
                <a:lnTo>
                  <a:pt x="28282" y="489559"/>
                </a:lnTo>
                <a:lnTo>
                  <a:pt x="16357" y="518439"/>
                </a:lnTo>
                <a:lnTo>
                  <a:pt x="8242" y="539623"/>
                </a:lnTo>
                <a:lnTo>
                  <a:pt x="3251" y="556018"/>
                </a:lnTo>
                <a:lnTo>
                  <a:pt x="723" y="570484"/>
                </a:lnTo>
                <a:lnTo>
                  <a:pt x="0" y="585901"/>
                </a:lnTo>
                <a:lnTo>
                  <a:pt x="393" y="605142"/>
                </a:lnTo>
                <a:lnTo>
                  <a:pt x="1257" y="631101"/>
                </a:lnTo>
                <a:lnTo>
                  <a:pt x="1905" y="666635"/>
                </a:lnTo>
                <a:lnTo>
                  <a:pt x="1905" y="1005420"/>
                </a:lnTo>
                <a:lnTo>
                  <a:pt x="6019" y="1060056"/>
                </a:lnTo>
                <a:lnTo>
                  <a:pt x="21336" y="1093952"/>
                </a:lnTo>
                <a:lnTo>
                  <a:pt x="54444" y="1111364"/>
                </a:lnTo>
                <a:lnTo>
                  <a:pt x="111925" y="1116571"/>
                </a:lnTo>
                <a:lnTo>
                  <a:pt x="115341" y="1073340"/>
                </a:lnTo>
                <a:lnTo>
                  <a:pt x="122643" y="1033081"/>
                </a:lnTo>
                <a:lnTo>
                  <a:pt x="133553" y="995794"/>
                </a:lnTo>
                <a:lnTo>
                  <a:pt x="165061" y="930160"/>
                </a:lnTo>
                <a:lnTo>
                  <a:pt x="207670" y="876439"/>
                </a:lnTo>
                <a:lnTo>
                  <a:pt x="259143" y="834644"/>
                </a:lnTo>
                <a:lnTo>
                  <a:pt x="317258" y="804786"/>
                </a:lnTo>
                <a:lnTo>
                  <a:pt x="379806" y="786892"/>
                </a:lnTo>
                <a:lnTo>
                  <a:pt x="444563" y="780948"/>
                </a:lnTo>
                <a:lnTo>
                  <a:pt x="477075" y="782472"/>
                </a:lnTo>
                <a:lnTo>
                  <a:pt x="540969" y="794512"/>
                </a:lnTo>
                <a:lnTo>
                  <a:pt x="601510" y="818553"/>
                </a:lnTo>
                <a:lnTo>
                  <a:pt x="656501" y="854608"/>
                </a:lnTo>
                <a:lnTo>
                  <a:pt x="703694" y="902677"/>
                </a:lnTo>
                <a:lnTo>
                  <a:pt x="740879" y="962787"/>
                </a:lnTo>
                <a:lnTo>
                  <a:pt x="765835" y="1034948"/>
                </a:lnTo>
                <a:lnTo>
                  <a:pt x="773036" y="1075563"/>
                </a:lnTo>
                <a:lnTo>
                  <a:pt x="776338" y="1119174"/>
                </a:lnTo>
                <a:lnTo>
                  <a:pt x="2102688" y="1119974"/>
                </a:lnTo>
                <a:lnTo>
                  <a:pt x="2106409" y="1064094"/>
                </a:lnTo>
                <a:lnTo>
                  <a:pt x="2117826" y="1012748"/>
                </a:lnTo>
                <a:lnTo>
                  <a:pt x="2136406" y="965822"/>
                </a:lnTo>
                <a:lnTo>
                  <a:pt x="2161565" y="923239"/>
                </a:lnTo>
                <a:lnTo>
                  <a:pt x="2192744" y="884897"/>
                </a:lnTo>
                <a:lnTo>
                  <a:pt x="2229396" y="850709"/>
                </a:lnTo>
                <a:close/>
              </a:path>
              <a:path w="3181350" h="1376679">
                <a:moveTo>
                  <a:pt x="2697429" y="1112812"/>
                </a:moveTo>
                <a:lnTo>
                  <a:pt x="2694584" y="1074140"/>
                </a:lnTo>
                <a:lnTo>
                  <a:pt x="2686126" y="1036320"/>
                </a:lnTo>
                <a:lnTo>
                  <a:pt x="2672219" y="1000150"/>
                </a:lnTo>
                <a:lnTo>
                  <a:pt x="2653182" y="966419"/>
                </a:lnTo>
                <a:lnTo>
                  <a:pt x="2629420" y="935850"/>
                </a:lnTo>
                <a:lnTo>
                  <a:pt x="2601455" y="909116"/>
                </a:lnTo>
                <a:lnTo>
                  <a:pt x="2569883" y="886802"/>
                </a:lnTo>
                <a:lnTo>
                  <a:pt x="2535377" y="869365"/>
                </a:lnTo>
                <a:lnTo>
                  <a:pt x="2498712" y="857211"/>
                </a:lnTo>
                <a:lnTo>
                  <a:pt x="2460663" y="850582"/>
                </a:lnTo>
                <a:lnTo>
                  <a:pt x="2434933" y="849312"/>
                </a:lnTo>
                <a:lnTo>
                  <a:pt x="2428481" y="849388"/>
                </a:lnTo>
                <a:lnTo>
                  <a:pt x="2390051" y="853186"/>
                </a:lnTo>
                <a:lnTo>
                  <a:pt x="2352586" y="862609"/>
                </a:lnTo>
                <a:lnTo>
                  <a:pt x="2316911" y="877443"/>
                </a:lnTo>
                <a:lnTo>
                  <a:pt x="2283777" y="897382"/>
                </a:lnTo>
                <a:lnTo>
                  <a:pt x="2253932" y="921969"/>
                </a:lnTo>
                <a:lnTo>
                  <a:pt x="2227999" y="950696"/>
                </a:lnTo>
                <a:lnTo>
                  <a:pt x="2206536" y="982929"/>
                </a:lnTo>
                <a:lnTo>
                  <a:pt x="2190026" y="1017981"/>
                </a:lnTo>
                <a:lnTo>
                  <a:pt x="2178812" y="1055077"/>
                </a:lnTo>
                <a:lnTo>
                  <a:pt x="2173147" y="1093431"/>
                </a:lnTo>
                <a:lnTo>
                  <a:pt x="2172436" y="1112812"/>
                </a:lnTo>
                <a:lnTo>
                  <a:pt x="2172512" y="1119276"/>
                </a:lnTo>
                <a:lnTo>
                  <a:pt x="2176297" y="1157859"/>
                </a:lnTo>
                <a:lnTo>
                  <a:pt x="2185682" y="1195463"/>
                </a:lnTo>
                <a:lnTo>
                  <a:pt x="2200465" y="1231277"/>
                </a:lnTo>
                <a:lnTo>
                  <a:pt x="2220315" y="1264539"/>
                </a:lnTo>
                <a:lnTo>
                  <a:pt x="2244814" y="1294498"/>
                </a:lnTo>
                <a:lnTo>
                  <a:pt x="2273439" y="1320546"/>
                </a:lnTo>
                <a:lnTo>
                  <a:pt x="2305545" y="1342072"/>
                </a:lnTo>
                <a:lnTo>
                  <a:pt x="2340457" y="1358658"/>
                </a:lnTo>
                <a:lnTo>
                  <a:pt x="2377414" y="1369910"/>
                </a:lnTo>
                <a:lnTo>
                  <a:pt x="2415629" y="1375600"/>
                </a:lnTo>
                <a:lnTo>
                  <a:pt x="2434933" y="1376311"/>
                </a:lnTo>
                <a:lnTo>
                  <a:pt x="2441371" y="1376235"/>
                </a:lnTo>
                <a:lnTo>
                  <a:pt x="2479802" y="1372438"/>
                </a:lnTo>
                <a:lnTo>
                  <a:pt x="2517267" y="1363014"/>
                </a:lnTo>
                <a:lnTo>
                  <a:pt x="2552954" y="1348181"/>
                </a:lnTo>
                <a:lnTo>
                  <a:pt x="2586075" y="1328242"/>
                </a:lnTo>
                <a:lnTo>
                  <a:pt x="2615933" y="1303655"/>
                </a:lnTo>
                <a:lnTo>
                  <a:pt x="2641866" y="1274927"/>
                </a:lnTo>
                <a:lnTo>
                  <a:pt x="2663317" y="1242695"/>
                </a:lnTo>
                <a:lnTo>
                  <a:pt x="2679839" y="1207643"/>
                </a:lnTo>
                <a:lnTo>
                  <a:pt x="2691041" y="1170546"/>
                </a:lnTo>
                <a:lnTo>
                  <a:pt x="2696718" y="1132192"/>
                </a:lnTo>
                <a:lnTo>
                  <a:pt x="2697429" y="1112812"/>
                </a:lnTo>
                <a:close/>
              </a:path>
              <a:path w="3181350" h="1376679">
                <a:moveTo>
                  <a:pt x="3180905" y="1042187"/>
                </a:moveTo>
                <a:lnTo>
                  <a:pt x="3180270" y="851319"/>
                </a:lnTo>
                <a:lnTo>
                  <a:pt x="2641003" y="851179"/>
                </a:lnTo>
                <a:lnTo>
                  <a:pt x="2678620" y="886129"/>
                </a:lnTo>
                <a:lnTo>
                  <a:pt x="2710015" y="925423"/>
                </a:lnTo>
                <a:lnTo>
                  <a:pt x="2734894" y="968768"/>
                </a:lnTo>
                <a:lnTo>
                  <a:pt x="2752941" y="1015885"/>
                </a:lnTo>
                <a:lnTo>
                  <a:pt x="2763837" y="1066507"/>
                </a:lnTo>
                <a:lnTo>
                  <a:pt x="2767279" y="1120330"/>
                </a:lnTo>
                <a:lnTo>
                  <a:pt x="2960662" y="1120457"/>
                </a:lnTo>
                <a:lnTo>
                  <a:pt x="3180905" y="1042187"/>
                </a:lnTo>
                <a:close/>
              </a:path>
            </a:pathLst>
          </a:custGeom>
          <a:solidFill>
            <a:srgbClr val="009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 txBox="1"/>
          <p:nvPr/>
        </p:nvSpPr>
        <p:spPr>
          <a:xfrm>
            <a:off x="1259632" y="1705764"/>
            <a:ext cx="1209404" cy="512961"/>
          </a:xfrm>
          <a:prstGeom prst="rect">
            <a:avLst/>
          </a:prstGeom>
          <a:solidFill>
            <a:srgbClr val="0099BE"/>
          </a:solidFill>
        </p:spPr>
        <p:txBody>
          <a:bodyPr vert="horz" wrap="square" lIns="0" tIns="29464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320"/>
              </a:spcBef>
            </a:pPr>
            <a:r>
              <a:rPr sz="14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lang="ru-RU" sz="14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4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Arial Black"/>
                <a:cs typeface="Arial Black"/>
              </a:rPr>
              <a:t>сентября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2915816" y="620688"/>
            <a:ext cx="36728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99BE"/>
                </a:solidFill>
                <a:latin typeface="Arial Black"/>
                <a:cs typeface="Arial Black"/>
              </a:rPr>
              <a:t>ТРАНСПОРТНОЕ  ОБСЛУЖИВАНИЕ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777121" y="4728911"/>
            <a:ext cx="1488830" cy="486366"/>
          </a:xfrm>
          <a:custGeom>
            <a:avLst/>
            <a:gdLst/>
            <a:ahLst/>
            <a:cxnLst/>
            <a:rect l="l" t="t" r="r" b="b"/>
            <a:pathLst>
              <a:path w="3181350" h="1376679">
                <a:moveTo>
                  <a:pt x="706564" y="1112812"/>
                </a:moveTo>
                <a:lnTo>
                  <a:pt x="703719" y="1074140"/>
                </a:lnTo>
                <a:lnTo>
                  <a:pt x="695261" y="1036320"/>
                </a:lnTo>
                <a:lnTo>
                  <a:pt x="681367" y="1000150"/>
                </a:lnTo>
                <a:lnTo>
                  <a:pt x="662330" y="966419"/>
                </a:lnTo>
                <a:lnTo>
                  <a:pt x="638568" y="935850"/>
                </a:lnTo>
                <a:lnTo>
                  <a:pt x="610590" y="909116"/>
                </a:lnTo>
                <a:lnTo>
                  <a:pt x="579018" y="886802"/>
                </a:lnTo>
                <a:lnTo>
                  <a:pt x="544525" y="869365"/>
                </a:lnTo>
                <a:lnTo>
                  <a:pt x="507847" y="857211"/>
                </a:lnTo>
                <a:lnTo>
                  <a:pt x="469798" y="850582"/>
                </a:lnTo>
                <a:lnTo>
                  <a:pt x="444068" y="849312"/>
                </a:lnTo>
                <a:lnTo>
                  <a:pt x="437629" y="849388"/>
                </a:lnTo>
                <a:lnTo>
                  <a:pt x="399199" y="853186"/>
                </a:lnTo>
                <a:lnTo>
                  <a:pt x="361734" y="862609"/>
                </a:lnTo>
                <a:lnTo>
                  <a:pt x="326047" y="877443"/>
                </a:lnTo>
                <a:lnTo>
                  <a:pt x="292925" y="897382"/>
                </a:lnTo>
                <a:lnTo>
                  <a:pt x="263067" y="921969"/>
                </a:lnTo>
                <a:lnTo>
                  <a:pt x="237134" y="950696"/>
                </a:lnTo>
                <a:lnTo>
                  <a:pt x="215684" y="982929"/>
                </a:lnTo>
                <a:lnTo>
                  <a:pt x="199161" y="1017981"/>
                </a:lnTo>
                <a:lnTo>
                  <a:pt x="187960" y="1055077"/>
                </a:lnTo>
                <a:lnTo>
                  <a:pt x="182283" y="1093431"/>
                </a:lnTo>
                <a:lnTo>
                  <a:pt x="181571" y="1112812"/>
                </a:lnTo>
                <a:lnTo>
                  <a:pt x="181660" y="1119276"/>
                </a:lnTo>
                <a:lnTo>
                  <a:pt x="185445" y="1157859"/>
                </a:lnTo>
                <a:lnTo>
                  <a:pt x="194830" y="1195463"/>
                </a:lnTo>
                <a:lnTo>
                  <a:pt x="209600" y="1231277"/>
                </a:lnTo>
                <a:lnTo>
                  <a:pt x="229463" y="1264539"/>
                </a:lnTo>
                <a:lnTo>
                  <a:pt x="253961" y="1294498"/>
                </a:lnTo>
                <a:lnTo>
                  <a:pt x="282575" y="1320546"/>
                </a:lnTo>
                <a:lnTo>
                  <a:pt x="314680" y="1342072"/>
                </a:lnTo>
                <a:lnTo>
                  <a:pt x="349605" y="1358658"/>
                </a:lnTo>
                <a:lnTo>
                  <a:pt x="386549" y="1369910"/>
                </a:lnTo>
                <a:lnTo>
                  <a:pt x="424764" y="1375600"/>
                </a:lnTo>
                <a:lnTo>
                  <a:pt x="444068" y="1376311"/>
                </a:lnTo>
                <a:lnTo>
                  <a:pt x="450519" y="1376235"/>
                </a:lnTo>
                <a:lnTo>
                  <a:pt x="488950" y="1372438"/>
                </a:lnTo>
                <a:lnTo>
                  <a:pt x="526415" y="1363014"/>
                </a:lnTo>
                <a:lnTo>
                  <a:pt x="562089" y="1348181"/>
                </a:lnTo>
                <a:lnTo>
                  <a:pt x="595223" y="1328242"/>
                </a:lnTo>
                <a:lnTo>
                  <a:pt x="625068" y="1303655"/>
                </a:lnTo>
                <a:lnTo>
                  <a:pt x="651002" y="1274927"/>
                </a:lnTo>
                <a:lnTo>
                  <a:pt x="672465" y="1242695"/>
                </a:lnTo>
                <a:lnTo>
                  <a:pt x="688975" y="1207643"/>
                </a:lnTo>
                <a:lnTo>
                  <a:pt x="700189" y="1170546"/>
                </a:lnTo>
                <a:lnTo>
                  <a:pt x="705853" y="1132192"/>
                </a:lnTo>
                <a:lnTo>
                  <a:pt x="706564" y="1112812"/>
                </a:lnTo>
                <a:close/>
              </a:path>
              <a:path w="3181350" h="1376679">
                <a:moveTo>
                  <a:pt x="2229396" y="850709"/>
                </a:moveTo>
                <a:lnTo>
                  <a:pt x="893305" y="849604"/>
                </a:lnTo>
                <a:lnTo>
                  <a:pt x="893305" y="780948"/>
                </a:lnTo>
                <a:lnTo>
                  <a:pt x="893305" y="555650"/>
                </a:lnTo>
                <a:lnTo>
                  <a:pt x="893305" y="139966"/>
                </a:lnTo>
                <a:lnTo>
                  <a:pt x="893305" y="0"/>
                </a:lnTo>
                <a:lnTo>
                  <a:pt x="633222" y="17894"/>
                </a:lnTo>
                <a:lnTo>
                  <a:pt x="633222" y="139966"/>
                </a:lnTo>
                <a:lnTo>
                  <a:pt x="627926" y="500926"/>
                </a:lnTo>
                <a:lnTo>
                  <a:pt x="175806" y="554012"/>
                </a:lnTo>
                <a:lnTo>
                  <a:pt x="129197" y="555650"/>
                </a:lnTo>
                <a:lnTo>
                  <a:pt x="106997" y="543661"/>
                </a:lnTo>
                <a:lnTo>
                  <a:pt x="105321" y="516280"/>
                </a:lnTo>
                <a:lnTo>
                  <a:pt x="120294" y="471728"/>
                </a:lnTo>
                <a:lnTo>
                  <a:pt x="207543" y="238175"/>
                </a:lnTo>
                <a:lnTo>
                  <a:pt x="221259" y="196189"/>
                </a:lnTo>
                <a:lnTo>
                  <a:pt x="234746" y="174104"/>
                </a:lnTo>
                <a:lnTo>
                  <a:pt x="255778" y="164807"/>
                </a:lnTo>
                <a:lnTo>
                  <a:pt x="292150" y="161201"/>
                </a:lnTo>
                <a:lnTo>
                  <a:pt x="633222" y="139966"/>
                </a:lnTo>
                <a:lnTo>
                  <a:pt x="633222" y="17894"/>
                </a:lnTo>
                <a:lnTo>
                  <a:pt x="250634" y="44208"/>
                </a:lnTo>
                <a:lnTo>
                  <a:pt x="211467" y="51968"/>
                </a:lnTo>
                <a:lnTo>
                  <a:pt x="184607" y="85598"/>
                </a:lnTo>
                <a:lnTo>
                  <a:pt x="151485" y="169506"/>
                </a:lnTo>
                <a:lnTo>
                  <a:pt x="126771" y="237934"/>
                </a:lnTo>
                <a:lnTo>
                  <a:pt x="93522" y="328066"/>
                </a:lnTo>
                <a:lnTo>
                  <a:pt x="66192" y="397256"/>
                </a:lnTo>
                <a:lnTo>
                  <a:pt x="44665" y="450126"/>
                </a:lnTo>
                <a:lnTo>
                  <a:pt x="28282" y="489559"/>
                </a:lnTo>
                <a:lnTo>
                  <a:pt x="16357" y="518439"/>
                </a:lnTo>
                <a:lnTo>
                  <a:pt x="8242" y="539623"/>
                </a:lnTo>
                <a:lnTo>
                  <a:pt x="3251" y="556018"/>
                </a:lnTo>
                <a:lnTo>
                  <a:pt x="723" y="570484"/>
                </a:lnTo>
                <a:lnTo>
                  <a:pt x="0" y="585901"/>
                </a:lnTo>
                <a:lnTo>
                  <a:pt x="393" y="605142"/>
                </a:lnTo>
                <a:lnTo>
                  <a:pt x="1257" y="631101"/>
                </a:lnTo>
                <a:lnTo>
                  <a:pt x="1905" y="666635"/>
                </a:lnTo>
                <a:lnTo>
                  <a:pt x="1905" y="1005420"/>
                </a:lnTo>
                <a:lnTo>
                  <a:pt x="6019" y="1060056"/>
                </a:lnTo>
                <a:lnTo>
                  <a:pt x="21336" y="1093952"/>
                </a:lnTo>
                <a:lnTo>
                  <a:pt x="54444" y="1111364"/>
                </a:lnTo>
                <a:lnTo>
                  <a:pt x="111925" y="1116571"/>
                </a:lnTo>
                <a:lnTo>
                  <a:pt x="115341" y="1073340"/>
                </a:lnTo>
                <a:lnTo>
                  <a:pt x="122643" y="1033081"/>
                </a:lnTo>
                <a:lnTo>
                  <a:pt x="133553" y="995794"/>
                </a:lnTo>
                <a:lnTo>
                  <a:pt x="165061" y="930160"/>
                </a:lnTo>
                <a:lnTo>
                  <a:pt x="207670" y="876439"/>
                </a:lnTo>
                <a:lnTo>
                  <a:pt x="259143" y="834644"/>
                </a:lnTo>
                <a:lnTo>
                  <a:pt x="317258" y="804786"/>
                </a:lnTo>
                <a:lnTo>
                  <a:pt x="379806" y="786892"/>
                </a:lnTo>
                <a:lnTo>
                  <a:pt x="444563" y="780948"/>
                </a:lnTo>
                <a:lnTo>
                  <a:pt x="477075" y="782472"/>
                </a:lnTo>
                <a:lnTo>
                  <a:pt x="540969" y="794512"/>
                </a:lnTo>
                <a:lnTo>
                  <a:pt x="601510" y="818553"/>
                </a:lnTo>
                <a:lnTo>
                  <a:pt x="656501" y="854608"/>
                </a:lnTo>
                <a:lnTo>
                  <a:pt x="703694" y="902677"/>
                </a:lnTo>
                <a:lnTo>
                  <a:pt x="740879" y="962787"/>
                </a:lnTo>
                <a:lnTo>
                  <a:pt x="765835" y="1034948"/>
                </a:lnTo>
                <a:lnTo>
                  <a:pt x="773036" y="1075563"/>
                </a:lnTo>
                <a:lnTo>
                  <a:pt x="776338" y="1119174"/>
                </a:lnTo>
                <a:lnTo>
                  <a:pt x="2102688" y="1119974"/>
                </a:lnTo>
                <a:lnTo>
                  <a:pt x="2106409" y="1064094"/>
                </a:lnTo>
                <a:lnTo>
                  <a:pt x="2117826" y="1012748"/>
                </a:lnTo>
                <a:lnTo>
                  <a:pt x="2136406" y="965822"/>
                </a:lnTo>
                <a:lnTo>
                  <a:pt x="2161565" y="923239"/>
                </a:lnTo>
                <a:lnTo>
                  <a:pt x="2192744" y="884897"/>
                </a:lnTo>
                <a:lnTo>
                  <a:pt x="2229396" y="850709"/>
                </a:lnTo>
                <a:close/>
              </a:path>
              <a:path w="3181350" h="1376679">
                <a:moveTo>
                  <a:pt x="2697429" y="1112812"/>
                </a:moveTo>
                <a:lnTo>
                  <a:pt x="2694584" y="1074140"/>
                </a:lnTo>
                <a:lnTo>
                  <a:pt x="2686126" y="1036320"/>
                </a:lnTo>
                <a:lnTo>
                  <a:pt x="2672219" y="1000150"/>
                </a:lnTo>
                <a:lnTo>
                  <a:pt x="2653182" y="966419"/>
                </a:lnTo>
                <a:lnTo>
                  <a:pt x="2629420" y="935850"/>
                </a:lnTo>
                <a:lnTo>
                  <a:pt x="2601455" y="909116"/>
                </a:lnTo>
                <a:lnTo>
                  <a:pt x="2569883" y="886802"/>
                </a:lnTo>
                <a:lnTo>
                  <a:pt x="2535377" y="869365"/>
                </a:lnTo>
                <a:lnTo>
                  <a:pt x="2498712" y="857211"/>
                </a:lnTo>
                <a:lnTo>
                  <a:pt x="2460663" y="850582"/>
                </a:lnTo>
                <a:lnTo>
                  <a:pt x="2434933" y="849312"/>
                </a:lnTo>
                <a:lnTo>
                  <a:pt x="2428481" y="849388"/>
                </a:lnTo>
                <a:lnTo>
                  <a:pt x="2390051" y="853186"/>
                </a:lnTo>
                <a:lnTo>
                  <a:pt x="2352586" y="862609"/>
                </a:lnTo>
                <a:lnTo>
                  <a:pt x="2316911" y="877443"/>
                </a:lnTo>
                <a:lnTo>
                  <a:pt x="2283777" y="897382"/>
                </a:lnTo>
                <a:lnTo>
                  <a:pt x="2253932" y="921969"/>
                </a:lnTo>
                <a:lnTo>
                  <a:pt x="2227999" y="950696"/>
                </a:lnTo>
                <a:lnTo>
                  <a:pt x="2206536" y="982929"/>
                </a:lnTo>
                <a:lnTo>
                  <a:pt x="2190026" y="1017981"/>
                </a:lnTo>
                <a:lnTo>
                  <a:pt x="2178812" y="1055077"/>
                </a:lnTo>
                <a:lnTo>
                  <a:pt x="2173147" y="1093431"/>
                </a:lnTo>
                <a:lnTo>
                  <a:pt x="2172436" y="1112812"/>
                </a:lnTo>
                <a:lnTo>
                  <a:pt x="2172512" y="1119276"/>
                </a:lnTo>
                <a:lnTo>
                  <a:pt x="2176297" y="1157859"/>
                </a:lnTo>
                <a:lnTo>
                  <a:pt x="2185682" y="1195463"/>
                </a:lnTo>
                <a:lnTo>
                  <a:pt x="2200465" y="1231277"/>
                </a:lnTo>
                <a:lnTo>
                  <a:pt x="2220315" y="1264539"/>
                </a:lnTo>
                <a:lnTo>
                  <a:pt x="2244814" y="1294498"/>
                </a:lnTo>
                <a:lnTo>
                  <a:pt x="2273439" y="1320546"/>
                </a:lnTo>
                <a:lnTo>
                  <a:pt x="2305545" y="1342072"/>
                </a:lnTo>
                <a:lnTo>
                  <a:pt x="2340457" y="1358658"/>
                </a:lnTo>
                <a:lnTo>
                  <a:pt x="2377414" y="1369910"/>
                </a:lnTo>
                <a:lnTo>
                  <a:pt x="2415629" y="1375600"/>
                </a:lnTo>
                <a:lnTo>
                  <a:pt x="2434933" y="1376311"/>
                </a:lnTo>
                <a:lnTo>
                  <a:pt x="2441371" y="1376235"/>
                </a:lnTo>
                <a:lnTo>
                  <a:pt x="2479802" y="1372438"/>
                </a:lnTo>
                <a:lnTo>
                  <a:pt x="2517267" y="1363014"/>
                </a:lnTo>
                <a:lnTo>
                  <a:pt x="2552954" y="1348181"/>
                </a:lnTo>
                <a:lnTo>
                  <a:pt x="2586075" y="1328242"/>
                </a:lnTo>
                <a:lnTo>
                  <a:pt x="2615933" y="1303655"/>
                </a:lnTo>
                <a:lnTo>
                  <a:pt x="2641866" y="1274927"/>
                </a:lnTo>
                <a:lnTo>
                  <a:pt x="2663317" y="1242695"/>
                </a:lnTo>
                <a:lnTo>
                  <a:pt x="2679839" y="1207643"/>
                </a:lnTo>
                <a:lnTo>
                  <a:pt x="2691041" y="1170546"/>
                </a:lnTo>
                <a:lnTo>
                  <a:pt x="2696718" y="1132192"/>
                </a:lnTo>
                <a:lnTo>
                  <a:pt x="2697429" y="1112812"/>
                </a:lnTo>
                <a:close/>
              </a:path>
              <a:path w="3181350" h="1376679">
                <a:moveTo>
                  <a:pt x="3180905" y="1042187"/>
                </a:moveTo>
                <a:lnTo>
                  <a:pt x="3180270" y="851319"/>
                </a:lnTo>
                <a:lnTo>
                  <a:pt x="2641003" y="851179"/>
                </a:lnTo>
                <a:lnTo>
                  <a:pt x="2678620" y="886129"/>
                </a:lnTo>
                <a:lnTo>
                  <a:pt x="2710015" y="925423"/>
                </a:lnTo>
                <a:lnTo>
                  <a:pt x="2734894" y="968768"/>
                </a:lnTo>
                <a:lnTo>
                  <a:pt x="2752941" y="1015885"/>
                </a:lnTo>
                <a:lnTo>
                  <a:pt x="2763837" y="1066507"/>
                </a:lnTo>
                <a:lnTo>
                  <a:pt x="2767279" y="1120330"/>
                </a:lnTo>
                <a:lnTo>
                  <a:pt x="2960662" y="1120457"/>
                </a:lnTo>
                <a:lnTo>
                  <a:pt x="3180905" y="1042187"/>
                </a:lnTo>
                <a:close/>
              </a:path>
            </a:pathLst>
          </a:custGeom>
          <a:solidFill>
            <a:srgbClr val="009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/>
          <p:nvPr/>
        </p:nvSpPr>
        <p:spPr>
          <a:xfrm>
            <a:off x="768670" y="5997151"/>
            <a:ext cx="1488830" cy="486366"/>
          </a:xfrm>
          <a:custGeom>
            <a:avLst/>
            <a:gdLst/>
            <a:ahLst/>
            <a:cxnLst/>
            <a:rect l="l" t="t" r="r" b="b"/>
            <a:pathLst>
              <a:path w="3181350" h="1376679">
                <a:moveTo>
                  <a:pt x="706564" y="1112812"/>
                </a:moveTo>
                <a:lnTo>
                  <a:pt x="703719" y="1074140"/>
                </a:lnTo>
                <a:lnTo>
                  <a:pt x="695261" y="1036320"/>
                </a:lnTo>
                <a:lnTo>
                  <a:pt x="681367" y="1000150"/>
                </a:lnTo>
                <a:lnTo>
                  <a:pt x="662330" y="966419"/>
                </a:lnTo>
                <a:lnTo>
                  <a:pt x="638568" y="935850"/>
                </a:lnTo>
                <a:lnTo>
                  <a:pt x="610590" y="909116"/>
                </a:lnTo>
                <a:lnTo>
                  <a:pt x="579018" y="886802"/>
                </a:lnTo>
                <a:lnTo>
                  <a:pt x="544525" y="869365"/>
                </a:lnTo>
                <a:lnTo>
                  <a:pt x="507847" y="857211"/>
                </a:lnTo>
                <a:lnTo>
                  <a:pt x="469798" y="850582"/>
                </a:lnTo>
                <a:lnTo>
                  <a:pt x="444068" y="849312"/>
                </a:lnTo>
                <a:lnTo>
                  <a:pt x="437629" y="849388"/>
                </a:lnTo>
                <a:lnTo>
                  <a:pt x="399199" y="853186"/>
                </a:lnTo>
                <a:lnTo>
                  <a:pt x="361734" y="862609"/>
                </a:lnTo>
                <a:lnTo>
                  <a:pt x="326047" y="877443"/>
                </a:lnTo>
                <a:lnTo>
                  <a:pt x="292925" y="897382"/>
                </a:lnTo>
                <a:lnTo>
                  <a:pt x="263067" y="921969"/>
                </a:lnTo>
                <a:lnTo>
                  <a:pt x="237134" y="950696"/>
                </a:lnTo>
                <a:lnTo>
                  <a:pt x="215684" y="982929"/>
                </a:lnTo>
                <a:lnTo>
                  <a:pt x="199161" y="1017981"/>
                </a:lnTo>
                <a:lnTo>
                  <a:pt x="187960" y="1055077"/>
                </a:lnTo>
                <a:lnTo>
                  <a:pt x="182283" y="1093431"/>
                </a:lnTo>
                <a:lnTo>
                  <a:pt x="181571" y="1112812"/>
                </a:lnTo>
                <a:lnTo>
                  <a:pt x="181660" y="1119276"/>
                </a:lnTo>
                <a:lnTo>
                  <a:pt x="185445" y="1157859"/>
                </a:lnTo>
                <a:lnTo>
                  <a:pt x="194830" y="1195463"/>
                </a:lnTo>
                <a:lnTo>
                  <a:pt x="209600" y="1231277"/>
                </a:lnTo>
                <a:lnTo>
                  <a:pt x="229463" y="1264539"/>
                </a:lnTo>
                <a:lnTo>
                  <a:pt x="253961" y="1294498"/>
                </a:lnTo>
                <a:lnTo>
                  <a:pt x="282575" y="1320546"/>
                </a:lnTo>
                <a:lnTo>
                  <a:pt x="314680" y="1342072"/>
                </a:lnTo>
                <a:lnTo>
                  <a:pt x="349605" y="1358658"/>
                </a:lnTo>
                <a:lnTo>
                  <a:pt x="386549" y="1369910"/>
                </a:lnTo>
                <a:lnTo>
                  <a:pt x="424764" y="1375600"/>
                </a:lnTo>
                <a:lnTo>
                  <a:pt x="444068" y="1376311"/>
                </a:lnTo>
                <a:lnTo>
                  <a:pt x="450519" y="1376235"/>
                </a:lnTo>
                <a:lnTo>
                  <a:pt x="488950" y="1372438"/>
                </a:lnTo>
                <a:lnTo>
                  <a:pt x="526415" y="1363014"/>
                </a:lnTo>
                <a:lnTo>
                  <a:pt x="562089" y="1348181"/>
                </a:lnTo>
                <a:lnTo>
                  <a:pt x="595223" y="1328242"/>
                </a:lnTo>
                <a:lnTo>
                  <a:pt x="625068" y="1303655"/>
                </a:lnTo>
                <a:lnTo>
                  <a:pt x="651002" y="1274927"/>
                </a:lnTo>
                <a:lnTo>
                  <a:pt x="672465" y="1242695"/>
                </a:lnTo>
                <a:lnTo>
                  <a:pt x="688975" y="1207643"/>
                </a:lnTo>
                <a:lnTo>
                  <a:pt x="700189" y="1170546"/>
                </a:lnTo>
                <a:lnTo>
                  <a:pt x="705853" y="1132192"/>
                </a:lnTo>
                <a:lnTo>
                  <a:pt x="706564" y="1112812"/>
                </a:lnTo>
                <a:close/>
              </a:path>
              <a:path w="3181350" h="1376679">
                <a:moveTo>
                  <a:pt x="2229396" y="850709"/>
                </a:moveTo>
                <a:lnTo>
                  <a:pt x="893305" y="849604"/>
                </a:lnTo>
                <a:lnTo>
                  <a:pt x="893305" y="780948"/>
                </a:lnTo>
                <a:lnTo>
                  <a:pt x="893305" y="555650"/>
                </a:lnTo>
                <a:lnTo>
                  <a:pt x="893305" y="139966"/>
                </a:lnTo>
                <a:lnTo>
                  <a:pt x="893305" y="0"/>
                </a:lnTo>
                <a:lnTo>
                  <a:pt x="633222" y="17894"/>
                </a:lnTo>
                <a:lnTo>
                  <a:pt x="633222" y="139966"/>
                </a:lnTo>
                <a:lnTo>
                  <a:pt x="627926" y="500926"/>
                </a:lnTo>
                <a:lnTo>
                  <a:pt x="175806" y="554012"/>
                </a:lnTo>
                <a:lnTo>
                  <a:pt x="129197" y="555650"/>
                </a:lnTo>
                <a:lnTo>
                  <a:pt x="106997" y="543661"/>
                </a:lnTo>
                <a:lnTo>
                  <a:pt x="105321" y="516280"/>
                </a:lnTo>
                <a:lnTo>
                  <a:pt x="120294" y="471728"/>
                </a:lnTo>
                <a:lnTo>
                  <a:pt x="207543" y="238175"/>
                </a:lnTo>
                <a:lnTo>
                  <a:pt x="221259" y="196189"/>
                </a:lnTo>
                <a:lnTo>
                  <a:pt x="234746" y="174104"/>
                </a:lnTo>
                <a:lnTo>
                  <a:pt x="255778" y="164807"/>
                </a:lnTo>
                <a:lnTo>
                  <a:pt x="292150" y="161201"/>
                </a:lnTo>
                <a:lnTo>
                  <a:pt x="633222" y="139966"/>
                </a:lnTo>
                <a:lnTo>
                  <a:pt x="633222" y="17894"/>
                </a:lnTo>
                <a:lnTo>
                  <a:pt x="250634" y="44208"/>
                </a:lnTo>
                <a:lnTo>
                  <a:pt x="211467" y="51968"/>
                </a:lnTo>
                <a:lnTo>
                  <a:pt x="184607" y="85598"/>
                </a:lnTo>
                <a:lnTo>
                  <a:pt x="151485" y="169506"/>
                </a:lnTo>
                <a:lnTo>
                  <a:pt x="126771" y="237934"/>
                </a:lnTo>
                <a:lnTo>
                  <a:pt x="93522" y="328066"/>
                </a:lnTo>
                <a:lnTo>
                  <a:pt x="66192" y="397256"/>
                </a:lnTo>
                <a:lnTo>
                  <a:pt x="44665" y="450126"/>
                </a:lnTo>
                <a:lnTo>
                  <a:pt x="28282" y="489559"/>
                </a:lnTo>
                <a:lnTo>
                  <a:pt x="16357" y="518439"/>
                </a:lnTo>
                <a:lnTo>
                  <a:pt x="8242" y="539623"/>
                </a:lnTo>
                <a:lnTo>
                  <a:pt x="3251" y="556018"/>
                </a:lnTo>
                <a:lnTo>
                  <a:pt x="723" y="570484"/>
                </a:lnTo>
                <a:lnTo>
                  <a:pt x="0" y="585901"/>
                </a:lnTo>
                <a:lnTo>
                  <a:pt x="393" y="605142"/>
                </a:lnTo>
                <a:lnTo>
                  <a:pt x="1257" y="631101"/>
                </a:lnTo>
                <a:lnTo>
                  <a:pt x="1905" y="666635"/>
                </a:lnTo>
                <a:lnTo>
                  <a:pt x="1905" y="1005420"/>
                </a:lnTo>
                <a:lnTo>
                  <a:pt x="6019" y="1060056"/>
                </a:lnTo>
                <a:lnTo>
                  <a:pt x="21336" y="1093952"/>
                </a:lnTo>
                <a:lnTo>
                  <a:pt x="54444" y="1111364"/>
                </a:lnTo>
                <a:lnTo>
                  <a:pt x="111925" y="1116571"/>
                </a:lnTo>
                <a:lnTo>
                  <a:pt x="115341" y="1073340"/>
                </a:lnTo>
                <a:lnTo>
                  <a:pt x="122643" y="1033081"/>
                </a:lnTo>
                <a:lnTo>
                  <a:pt x="133553" y="995794"/>
                </a:lnTo>
                <a:lnTo>
                  <a:pt x="165061" y="930160"/>
                </a:lnTo>
                <a:lnTo>
                  <a:pt x="207670" y="876439"/>
                </a:lnTo>
                <a:lnTo>
                  <a:pt x="259143" y="834644"/>
                </a:lnTo>
                <a:lnTo>
                  <a:pt x="317258" y="804786"/>
                </a:lnTo>
                <a:lnTo>
                  <a:pt x="379806" y="786892"/>
                </a:lnTo>
                <a:lnTo>
                  <a:pt x="444563" y="780948"/>
                </a:lnTo>
                <a:lnTo>
                  <a:pt x="477075" y="782472"/>
                </a:lnTo>
                <a:lnTo>
                  <a:pt x="540969" y="794512"/>
                </a:lnTo>
                <a:lnTo>
                  <a:pt x="601510" y="818553"/>
                </a:lnTo>
                <a:lnTo>
                  <a:pt x="656501" y="854608"/>
                </a:lnTo>
                <a:lnTo>
                  <a:pt x="703694" y="902677"/>
                </a:lnTo>
                <a:lnTo>
                  <a:pt x="740879" y="962787"/>
                </a:lnTo>
                <a:lnTo>
                  <a:pt x="765835" y="1034948"/>
                </a:lnTo>
                <a:lnTo>
                  <a:pt x="773036" y="1075563"/>
                </a:lnTo>
                <a:lnTo>
                  <a:pt x="776338" y="1119174"/>
                </a:lnTo>
                <a:lnTo>
                  <a:pt x="2102688" y="1119974"/>
                </a:lnTo>
                <a:lnTo>
                  <a:pt x="2106409" y="1064094"/>
                </a:lnTo>
                <a:lnTo>
                  <a:pt x="2117826" y="1012748"/>
                </a:lnTo>
                <a:lnTo>
                  <a:pt x="2136406" y="965822"/>
                </a:lnTo>
                <a:lnTo>
                  <a:pt x="2161565" y="923239"/>
                </a:lnTo>
                <a:lnTo>
                  <a:pt x="2192744" y="884897"/>
                </a:lnTo>
                <a:lnTo>
                  <a:pt x="2229396" y="850709"/>
                </a:lnTo>
                <a:close/>
              </a:path>
              <a:path w="3181350" h="1376679">
                <a:moveTo>
                  <a:pt x="2697429" y="1112812"/>
                </a:moveTo>
                <a:lnTo>
                  <a:pt x="2694584" y="1074140"/>
                </a:lnTo>
                <a:lnTo>
                  <a:pt x="2686126" y="1036320"/>
                </a:lnTo>
                <a:lnTo>
                  <a:pt x="2672219" y="1000150"/>
                </a:lnTo>
                <a:lnTo>
                  <a:pt x="2653182" y="966419"/>
                </a:lnTo>
                <a:lnTo>
                  <a:pt x="2629420" y="935850"/>
                </a:lnTo>
                <a:lnTo>
                  <a:pt x="2601455" y="909116"/>
                </a:lnTo>
                <a:lnTo>
                  <a:pt x="2569883" y="886802"/>
                </a:lnTo>
                <a:lnTo>
                  <a:pt x="2535377" y="869365"/>
                </a:lnTo>
                <a:lnTo>
                  <a:pt x="2498712" y="857211"/>
                </a:lnTo>
                <a:lnTo>
                  <a:pt x="2460663" y="850582"/>
                </a:lnTo>
                <a:lnTo>
                  <a:pt x="2434933" y="849312"/>
                </a:lnTo>
                <a:lnTo>
                  <a:pt x="2428481" y="849388"/>
                </a:lnTo>
                <a:lnTo>
                  <a:pt x="2390051" y="853186"/>
                </a:lnTo>
                <a:lnTo>
                  <a:pt x="2352586" y="862609"/>
                </a:lnTo>
                <a:lnTo>
                  <a:pt x="2316911" y="877443"/>
                </a:lnTo>
                <a:lnTo>
                  <a:pt x="2283777" y="897382"/>
                </a:lnTo>
                <a:lnTo>
                  <a:pt x="2253932" y="921969"/>
                </a:lnTo>
                <a:lnTo>
                  <a:pt x="2227999" y="950696"/>
                </a:lnTo>
                <a:lnTo>
                  <a:pt x="2206536" y="982929"/>
                </a:lnTo>
                <a:lnTo>
                  <a:pt x="2190026" y="1017981"/>
                </a:lnTo>
                <a:lnTo>
                  <a:pt x="2178812" y="1055077"/>
                </a:lnTo>
                <a:lnTo>
                  <a:pt x="2173147" y="1093431"/>
                </a:lnTo>
                <a:lnTo>
                  <a:pt x="2172436" y="1112812"/>
                </a:lnTo>
                <a:lnTo>
                  <a:pt x="2172512" y="1119276"/>
                </a:lnTo>
                <a:lnTo>
                  <a:pt x="2176297" y="1157859"/>
                </a:lnTo>
                <a:lnTo>
                  <a:pt x="2185682" y="1195463"/>
                </a:lnTo>
                <a:lnTo>
                  <a:pt x="2200465" y="1231277"/>
                </a:lnTo>
                <a:lnTo>
                  <a:pt x="2220315" y="1264539"/>
                </a:lnTo>
                <a:lnTo>
                  <a:pt x="2244814" y="1294498"/>
                </a:lnTo>
                <a:lnTo>
                  <a:pt x="2273439" y="1320546"/>
                </a:lnTo>
                <a:lnTo>
                  <a:pt x="2305545" y="1342072"/>
                </a:lnTo>
                <a:lnTo>
                  <a:pt x="2340457" y="1358658"/>
                </a:lnTo>
                <a:lnTo>
                  <a:pt x="2377414" y="1369910"/>
                </a:lnTo>
                <a:lnTo>
                  <a:pt x="2415629" y="1375600"/>
                </a:lnTo>
                <a:lnTo>
                  <a:pt x="2434933" y="1376311"/>
                </a:lnTo>
                <a:lnTo>
                  <a:pt x="2441371" y="1376235"/>
                </a:lnTo>
                <a:lnTo>
                  <a:pt x="2479802" y="1372438"/>
                </a:lnTo>
                <a:lnTo>
                  <a:pt x="2517267" y="1363014"/>
                </a:lnTo>
                <a:lnTo>
                  <a:pt x="2552954" y="1348181"/>
                </a:lnTo>
                <a:lnTo>
                  <a:pt x="2586075" y="1328242"/>
                </a:lnTo>
                <a:lnTo>
                  <a:pt x="2615933" y="1303655"/>
                </a:lnTo>
                <a:lnTo>
                  <a:pt x="2641866" y="1274927"/>
                </a:lnTo>
                <a:lnTo>
                  <a:pt x="2663317" y="1242695"/>
                </a:lnTo>
                <a:lnTo>
                  <a:pt x="2679839" y="1207643"/>
                </a:lnTo>
                <a:lnTo>
                  <a:pt x="2691041" y="1170546"/>
                </a:lnTo>
                <a:lnTo>
                  <a:pt x="2696718" y="1132192"/>
                </a:lnTo>
                <a:lnTo>
                  <a:pt x="2697429" y="1112812"/>
                </a:lnTo>
                <a:close/>
              </a:path>
              <a:path w="3181350" h="1376679">
                <a:moveTo>
                  <a:pt x="3180905" y="1042187"/>
                </a:moveTo>
                <a:lnTo>
                  <a:pt x="3180270" y="851319"/>
                </a:lnTo>
                <a:lnTo>
                  <a:pt x="2641003" y="851179"/>
                </a:lnTo>
                <a:lnTo>
                  <a:pt x="2678620" y="886129"/>
                </a:lnTo>
                <a:lnTo>
                  <a:pt x="2710015" y="925423"/>
                </a:lnTo>
                <a:lnTo>
                  <a:pt x="2734894" y="968768"/>
                </a:lnTo>
                <a:lnTo>
                  <a:pt x="2752941" y="1015885"/>
                </a:lnTo>
                <a:lnTo>
                  <a:pt x="2763837" y="1066507"/>
                </a:lnTo>
                <a:lnTo>
                  <a:pt x="2767279" y="1120330"/>
                </a:lnTo>
                <a:lnTo>
                  <a:pt x="2960662" y="1120457"/>
                </a:lnTo>
                <a:lnTo>
                  <a:pt x="3180905" y="1042187"/>
                </a:lnTo>
                <a:close/>
              </a:path>
            </a:pathLst>
          </a:custGeom>
          <a:solidFill>
            <a:srgbClr val="009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 txBox="1"/>
          <p:nvPr/>
        </p:nvSpPr>
        <p:spPr>
          <a:xfrm>
            <a:off x="1259632" y="4414248"/>
            <a:ext cx="1209404" cy="512961"/>
          </a:xfrm>
          <a:prstGeom prst="rect">
            <a:avLst/>
          </a:prstGeom>
          <a:solidFill>
            <a:srgbClr val="0099BE"/>
          </a:solidFill>
        </p:spPr>
        <p:txBody>
          <a:bodyPr vert="horz" wrap="square" lIns="0" tIns="29464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320"/>
              </a:spcBef>
            </a:pPr>
            <a:r>
              <a:rPr sz="14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lang="ru-RU" sz="14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sz="14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Arial Black"/>
                <a:cs typeface="Arial Black"/>
              </a:rPr>
              <a:t>сентября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1259632" y="5727373"/>
            <a:ext cx="1209404" cy="512961"/>
          </a:xfrm>
          <a:prstGeom prst="rect">
            <a:avLst/>
          </a:prstGeom>
          <a:solidFill>
            <a:srgbClr val="0099BE"/>
          </a:solidFill>
        </p:spPr>
        <p:txBody>
          <a:bodyPr vert="horz" wrap="square" lIns="0" tIns="29464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320"/>
              </a:spcBef>
            </a:pPr>
            <a:r>
              <a:rPr sz="1400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lang="ru-RU" sz="1400" spc="-5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sz="1400" spc="-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Arial Black"/>
                <a:cs typeface="Arial Black"/>
              </a:rPr>
              <a:t>сентября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1" name="object 3"/>
          <p:cNvSpPr txBox="1">
            <a:spLocks noGrp="1"/>
          </p:cNvSpPr>
          <p:nvPr>
            <p:ph type="title"/>
          </p:nvPr>
        </p:nvSpPr>
        <p:spPr>
          <a:xfrm>
            <a:off x="2469037" y="1381345"/>
            <a:ext cx="6674964" cy="153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lang="ru-RU" sz="1200" b="1" spc="90" dirty="0" smtClean="0">
                <a:solidFill>
                  <a:srgbClr val="181818"/>
                </a:solidFill>
                <a:latin typeface="Tahoma"/>
                <a:cs typeface="Tahoma"/>
              </a:rPr>
              <a:t>8 автобусов</a:t>
            </a:r>
            <a:br>
              <a:rPr lang="ru-RU" sz="1200" b="1" spc="90" dirty="0" smtClean="0">
                <a:solidFill>
                  <a:srgbClr val="181818"/>
                </a:solidFill>
                <a:latin typeface="Tahoma"/>
                <a:cs typeface="Tahoma"/>
              </a:rPr>
            </a:br>
            <a:r>
              <a:rPr lang="ru-RU" sz="1200" b="1" spc="9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1200" spc="90" dirty="0" smtClean="0">
                <a:solidFill>
                  <a:srgbClr val="181818"/>
                </a:solidFill>
                <a:latin typeface="Tahoma"/>
                <a:cs typeface="Tahoma"/>
              </a:rPr>
              <a:t>1. Трансфер в </a:t>
            </a:r>
            <a:r>
              <a:rPr lang="ru-RU" sz="1200" spc="90" dirty="0">
                <a:solidFill>
                  <a:srgbClr val="181818"/>
                </a:solidFill>
                <a:latin typeface="Tahoma"/>
                <a:cs typeface="Tahoma"/>
              </a:rPr>
              <a:t>а</a:t>
            </a:r>
            <a:r>
              <a:rPr sz="1200" spc="90" dirty="0" err="1" smtClean="0">
                <a:solidFill>
                  <a:srgbClr val="181818"/>
                </a:solidFill>
                <a:latin typeface="Tahoma"/>
                <a:cs typeface="Tahoma"/>
              </a:rPr>
              <a:t>эропорт</a:t>
            </a:r>
            <a:r>
              <a:rPr lang="ru-RU" sz="1200" spc="90" dirty="0" smtClean="0">
                <a:solidFill>
                  <a:srgbClr val="181818"/>
                </a:solidFill>
                <a:latin typeface="Tahoma"/>
                <a:cs typeface="Tahoma"/>
              </a:rPr>
              <a:t>/</a:t>
            </a:r>
            <a:r>
              <a:rPr sz="1200" spc="9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181818"/>
                </a:solidFill>
                <a:latin typeface="Tahoma"/>
                <a:cs typeface="Tahoma"/>
              </a:rPr>
              <a:t>железнодорожный </a:t>
            </a:r>
            <a:r>
              <a:rPr sz="1200" spc="45" dirty="0">
                <a:solidFill>
                  <a:srgbClr val="181818"/>
                </a:solidFill>
                <a:latin typeface="Tahoma"/>
                <a:cs typeface="Tahoma"/>
              </a:rPr>
              <a:t>вокзал </a:t>
            </a:r>
            <a:r>
              <a:rPr sz="1200" spc="-45" dirty="0">
                <a:solidFill>
                  <a:srgbClr val="181818"/>
                </a:solidFill>
                <a:latin typeface="Tahoma"/>
                <a:cs typeface="Tahoma"/>
              </a:rPr>
              <a:t>– </a:t>
            </a:r>
            <a:r>
              <a:rPr sz="1200" spc="45" dirty="0">
                <a:solidFill>
                  <a:srgbClr val="181818"/>
                </a:solidFill>
                <a:latin typeface="Tahoma"/>
                <a:cs typeface="Tahoma"/>
              </a:rPr>
              <a:t>место </a:t>
            </a:r>
            <a:r>
              <a:rPr sz="1200" spc="-77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1200" spc="65" dirty="0" err="1">
                <a:solidFill>
                  <a:srgbClr val="181818"/>
                </a:solidFill>
                <a:latin typeface="Tahoma"/>
                <a:cs typeface="Tahoma"/>
              </a:rPr>
              <a:t>проживания</a:t>
            </a:r>
            <a:r>
              <a:rPr sz="1200" spc="65" dirty="0" smtClean="0">
                <a:solidFill>
                  <a:srgbClr val="181818"/>
                </a:solidFill>
                <a:latin typeface="Tahoma"/>
                <a:cs typeface="Tahoma"/>
              </a:rPr>
              <a:t>,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/>
            </a:r>
            <a:b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</a:br>
            <a:r>
              <a:rPr sz="1200" spc="65" dirty="0" smtClean="0">
                <a:solidFill>
                  <a:srgbClr val="181818"/>
                </a:solidFill>
                <a:latin typeface="Tahoma"/>
                <a:cs typeface="Tahoma"/>
              </a:rPr>
              <a:t>(</a:t>
            </a:r>
            <a:r>
              <a:rPr sz="1200" spc="65" dirty="0" err="1" smtClean="0">
                <a:solidFill>
                  <a:srgbClr val="181818"/>
                </a:solidFill>
                <a:latin typeface="Tahoma"/>
                <a:cs typeface="Tahoma"/>
              </a:rPr>
              <a:t>Го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с</a:t>
            </a:r>
            <a:r>
              <a:rPr sz="1200" spc="65" dirty="0" err="1" smtClean="0">
                <a:solidFill>
                  <a:srgbClr val="181818"/>
                </a:solidFill>
                <a:latin typeface="Tahoma"/>
                <a:cs typeface="Tahoma"/>
              </a:rPr>
              <a:t>тиница</a:t>
            </a:r>
            <a:r>
              <a:rPr sz="1200" spc="6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"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Богемия», Резиденция «Богемия», отель «Волна»</a:t>
            </a:r>
            <a:r>
              <a:rPr sz="1200" spc="80" dirty="0" smtClean="0">
                <a:solidFill>
                  <a:srgbClr val="181818"/>
                </a:solidFill>
                <a:latin typeface="Tahoma"/>
                <a:cs typeface="Tahoma"/>
              </a:rPr>
              <a:t>). 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/>
            </a:r>
            <a:b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</a:b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2. Трансфер на </a:t>
            </a:r>
            <a:r>
              <a:rPr lang="ru-RU" sz="1200" spc="35" dirty="0">
                <a:solidFill>
                  <a:srgbClr val="181818"/>
                </a:solidFill>
                <a:latin typeface="Tahoma"/>
                <a:cs typeface="Tahoma"/>
              </a:rPr>
              <a:t>м</a:t>
            </a:r>
            <a:r>
              <a:rPr sz="1200" spc="35" dirty="0" err="1" smtClean="0">
                <a:solidFill>
                  <a:srgbClr val="181818"/>
                </a:solidFill>
                <a:latin typeface="Tahoma"/>
                <a:cs typeface="Tahoma"/>
              </a:rPr>
              <a:t>андатн</a:t>
            </a:r>
            <a:r>
              <a:rPr lang="ru-RU" sz="1200" spc="35" dirty="0" err="1" smtClean="0">
                <a:solidFill>
                  <a:srgbClr val="181818"/>
                </a:solidFill>
                <a:latin typeface="Tahoma"/>
                <a:cs typeface="Tahoma"/>
              </a:rPr>
              <a:t>ую</a:t>
            </a:r>
            <a:r>
              <a:rPr sz="1200" spc="3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1200" spc="75" dirty="0" err="1" smtClean="0">
                <a:solidFill>
                  <a:srgbClr val="181818"/>
                </a:solidFill>
                <a:latin typeface="Tahoma"/>
                <a:cs typeface="Tahoma"/>
              </a:rPr>
              <a:t>комисси</a:t>
            </a:r>
            <a:r>
              <a:rPr lang="ru-RU" sz="1200" spc="75" dirty="0" smtClean="0">
                <a:solidFill>
                  <a:srgbClr val="181818"/>
                </a:solidFill>
                <a:latin typeface="Tahoma"/>
                <a:cs typeface="Tahoma"/>
              </a:rPr>
              <a:t>ю</a:t>
            </a:r>
            <a:r>
              <a:rPr sz="1200" spc="7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1200" spc="75" dirty="0" smtClean="0">
                <a:solidFill>
                  <a:srgbClr val="181818"/>
                </a:solidFill>
                <a:latin typeface="Tahoma"/>
                <a:cs typeface="Tahoma"/>
              </a:rPr>
              <a:t>19:00 ч.</a:t>
            </a:r>
            <a:r>
              <a:rPr sz="1200" spc="5" dirty="0" smtClean="0">
                <a:solidFill>
                  <a:srgbClr val="181818"/>
                </a:solidFill>
                <a:latin typeface="Tahoma"/>
                <a:cs typeface="Tahoma"/>
              </a:rPr>
              <a:t>(</a:t>
            </a:r>
            <a:r>
              <a:rPr lang="ru-RU" sz="1200" spc="5" dirty="0" smtClean="0">
                <a:solidFill>
                  <a:srgbClr val="181818"/>
                </a:solidFill>
                <a:latin typeface="Tahoma"/>
                <a:cs typeface="Tahoma"/>
              </a:rPr>
              <a:t>Пресс- центр Гостиница Богемия) и обратно. </a:t>
            </a:r>
            <a:br>
              <a:rPr lang="ru-RU" sz="1200" spc="5" dirty="0" smtClean="0">
                <a:solidFill>
                  <a:srgbClr val="181818"/>
                </a:solidFill>
                <a:latin typeface="Tahoma"/>
                <a:cs typeface="Tahoma"/>
              </a:rPr>
            </a:br>
            <a:r>
              <a:rPr lang="ru-RU" sz="1200" spc="5" dirty="0" smtClean="0">
                <a:solidFill>
                  <a:srgbClr val="181818"/>
                </a:solidFill>
                <a:latin typeface="Tahoma"/>
                <a:cs typeface="Tahoma"/>
              </a:rPr>
              <a:t>3. </a:t>
            </a:r>
            <a:r>
              <a:rPr lang="ru-RU" sz="1200" spc="45" dirty="0">
                <a:solidFill>
                  <a:srgbClr val="181818"/>
                </a:solidFill>
                <a:latin typeface="Tahoma"/>
                <a:cs typeface="Tahoma"/>
              </a:rPr>
              <a:t>М</a:t>
            </a:r>
            <a:r>
              <a:rPr lang="ru-RU" sz="1200" spc="45" dirty="0" smtClean="0">
                <a:solidFill>
                  <a:srgbClr val="181818"/>
                </a:solidFill>
                <a:latin typeface="Tahoma"/>
                <a:cs typeface="Tahoma"/>
              </a:rPr>
              <a:t>есто </a:t>
            </a:r>
            <a:r>
              <a:rPr lang="ru-RU" sz="1200" spc="-77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181818"/>
                </a:solidFill>
                <a:latin typeface="Tahoma"/>
                <a:cs typeface="Tahoma"/>
              </a:rPr>
              <a:t>проживания 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– Трансфер на 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церемонию торжественного открытия</a:t>
            </a:r>
            <a:r>
              <a:rPr lang="ru-RU" sz="1200" spc="-45" dirty="0" smtClean="0">
                <a:solidFill>
                  <a:srgbClr val="181818"/>
                </a:solidFill>
                <a:latin typeface="Tahoma"/>
                <a:cs typeface="Tahoma"/>
              </a:rPr>
              <a:t> и обратно.</a:t>
            </a:r>
            <a:r>
              <a:rPr lang="ru-RU" sz="1200" dirty="0">
                <a:latin typeface="Tahoma"/>
                <a:cs typeface="Tahoma"/>
              </a:rPr>
              <a:t/>
            </a:r>
            <a:br>
              <a:rPr lang="ru-RU" sz="1200" dirty="0">
                <a:latin typeface="Tahoma"/>
                <a:cs typeface="Tahoma"/>
              </a:rPr>
            </a:b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3"/>
          <p:cNvSpPr txBox="1">
            <a:spLocks/>
          </p:cNvSpPr>
          <p:nvPr/>
        </p:nvSpPr>
        <p:spPr>
          <a:xfrm>
            <a:off x="2742447" y="3216845"/>
            <a:ext cx="6128139" cy="66646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lang="ru-RU" sz="1200" b="1" spc="45" dirty="0">
                <a:solidFill>
                  <a:srgbClr val="181818"/>
                </a:solidFill>
                <a:latin typeface="Tahoma"/>
                <a:cs typeface="Tahoma"/>
              </a:rPr>
              <a:t>2</a:t>
            </a:r>
            <a:r>
              <a:rPr lang="ru-RU" sz="1200" b="1" spc="45" dirty="0" smtClean="0">
                <a:solidFill>
                  <a:srgbClr val="181818"/>
                </a:solidFill>
                <a:latin typeface="Tahoma"/>
                <a:cs typeface="Tahoma"/>
              </a:rPr>
              <a:t> автобуса </a:t>
            </a:r>
            <a:r>
              <a:rPr lang="ru-RU" sz="1200" spc="45" dirty="0" smtClean="0">
                <a:solidFill>
                  <a:srgbClr val="181818"/>
                </a:solidFill>
                <a:latin typeface="Tahoma"/>
                <a:cs typeface="Tahoma"/>
              </a:rPr>
              <a:t>от места </a:t>
            </a:r>
            <a:r>
              <a:rPr lang="ru-RU" sz="1200" spc="-77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проживания </a:t>
            </a:r>
            <a:r>
              <a:rPr lang="ru-RU" sz="1200" spc="65" dirty="0">
                <a:solidFill>
                  <a:srgbClr val="181818"/>
                </a:solidFill>
                <a:latin typeface="Tahoma"/>
                <a:cs typeface="Tahoma"/>
              </a:rPr>
              <a:t>(Гостиница "</a:t>
            </a:r>
            <a:r>
              <a:rPr lang="ru-RU" sz="1200" spc="80" dirty="0">
                <a:solidFill>
                  <a:srgbClr val="181818"/>
                </a:solidFill>
                <a:latin typeface="Tahoma"/>
                <a:cs typeface="Tahoma"/>
              </a:rPr>
              <a:t>Богемия», Резиденция «Богемия», отель «Волна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») до места проведения (Площадки МОУ СОШ № 21, СГУ) и обратно</a:t>
            </a:r>
            <a:endParaRPr lang="ru-RU" sz="1200" dirty="0">
              <a:latin typeface="Tahoma"/>
              <a:cs typeface="Tahoma"/>
            </a:endParaRPr>
          </a:p>
        </p:txBody>
      </p:sp>
      <p:sp>
        <p:nvSpPr>
          <p:cNvPr id="24" name="object 3"/>
          <p:cNvSpPr txBox="1">
            <a:spLocks/>
          </p:cNvSpPr>
          <p:nvPr/>
        </p:nvSpPr>
        <p:spPr>
          <a:xfrm>
            <a:off x="2742448" y="4285178"/>
            <a:ext cx="6128139" cy="11150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lang="ru-RU" sz="1200" b="1" spc="45" dirty="0" smtClean="0">
                <a:solidFill>
                  <a:srgbClr val="181818"/>
                </a:solidFill>
                <a:latin typeface="Tahoma"/>
                <a:cs typeface="Tahoma"/>
              </a:rPr>
              <a:t>2 автобуса </a:t>
            </a:r>
          </a:p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lang="ru-RU" sz="1200" spc="45" dirty="0" smtClean="0">
                <a:solidFill>
                  <a:srgbClr val="181818"/>
                </a:solidFill>
                <a:latin typeface="Tahoma"/>
                <a:cs typeface="Tahoma"/>
              </a:rPr>
              <a:t>1. Трансфер от</a:t>
            </a:r>
            <a:r>
              <a:rPr lang="ru-RU" sz="1200" b="1" spc="45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1200" spc="45" dirty="0" smtClean="0">
                <a:solidFill>
                  <a:srgbClr val="181818"/>
                </a:solidFill>
                <a:latin typeface="Tahoma"/>
                <a:cs typeface="Tahoma"/>
              </a:rPr>
              <a:t>места </a:t>
            </a:r>
            <a:r>
              <a:rPr lang="ru-RU" sz="1200" spc="-77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проживания </a:t>
            </a:r>
            <a:r>
              <a:rPr lang="ru-RU" sz="1200" spc="65" dirty="0">
                <a:solidFill>
                  <a:srgbClr val="181818"/>
                </a:solidFill>
                <a:latin typeface="Tahoma"/>
                <a:cs typeface="Tahoma"/>
              </a:rPr>
              <a:t>(Гостиница "</a:t>
            </a:r>
            <a:r>
              <a:rPr lang="ru-RU" sz="1200" spc="80" dirty="0">
                <a:solidFill>
                  <a:srgbClr val="181818"/>
                </a:solidFill>
                <a:latin typeface="Tahoma"/>
                <a:cs typeface="Tahoma"/>
              </a:rPr>
              <a:t>Богемия», Резиденция «Богемия», отель «Волна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») до места проведения (Площадки МОУ СОШ № 21, СГУ) и обратно </a:t>
            </a:r>
            <a:r>
              <a:rPr lang="ru-RU" sz="1200" spc="65" dirty="0">
                <a:solidFill>
                  <a:srgbClr val="181818"/>
                </a:solidFill>
                <a:latin typeface="Tahoma"/>
                <a:cs typeface="Tahoma"/>
              </a:rPr>
              <a:t/>
            </a:r>
            <a:br>
              <a:rPr lang="ru-RU" sz="1200" spc="65" dirty="0">
                <a:solidFill>
                  <a:srgbClr val="181818"/>
                </a:solidFill>
                <a:latin typeface="Tahoma"/>
                <a:cs typeface="Tahoma"/>
              </a:rPr>
            </a:b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2. Трансфер на 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церемонию </a:t>
            </a:r>
            <a:r>
              <a:rPr lang="ru-RU" sz="1200" spc="80" dirty="0">
                <a:solidFill>
                  <a:srgbClr val="181818"/>
                </a:solidFill>
                <a:latin typeface="Tahoma"/>
                <a:cs typeface="Tahoma"/>
              </a:rPr>
              <a:t>торжественного 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закрытия и обратно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.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endParaRPr lang="ru-RU" sz="1200" dirty="0">
              <a:latin typeface="Tahoma"/>
              <a:cs typeface="Tahoma"/>
            </a:endParaRPr>
          </a:p>
        </p:txBody>
      </p:sp>
      <p:sp>
        <p:nvSpPr>
          <p:cNvPr id="25" name="object 3"/>
          <p:cNvSpPr txBox="1">
            <a:spLocks/>
          </p:cNvSpPr>
          <p:nvPr/>
        </p:nvSpPr>
        <p:spPr>
          <a:xfrm>
            <a:off x="2742447" y="5802096"/>
            <a:ext cx="6128139" cy="88434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181818"/>
                </a:solidFill>
                <a:latin typeface="Tahoma"/>
                <a:cs typeface="Tahoma"/>
              </a:rPr>
              <a:t>8</a:t>
            </a:r>
            <a:r>
              <a:rPr lang="ru-RU" sz="1200" b="1" spc="65" dirty="0" smtClean="0">
                <a:solidFill>
                  <a:srgbClr val="181818"/>
                </a:solidFill>
                <a:latin typeface="Tahoma"/>
                <a:cs typeface="Tahoma"/>
              </a:rPr>
              <a:t> автобусов </a:t>
            </a:r>
            <a:r>
              <a:rPr lang="ru-RU" sz="1200" spc="65" dirty="0" smtClean="0">
                <a:solidFill>
                  <a:srgbClr val="181818"/>
                </a:solidFill>
                <a:latin typeface="Tahoma"/>
                <a:cs typeface="Tahoma"/>
              </a:rPr>
              <a:t>от мест проживания </a:t>
            </a:r>
            <a:r>
              <a:rPr lang="ru-RU" sz="1200" spc="65" dirty="0">
                <a:solidFill>
                  <a:srgbClr val="181818"/>
                </a:solidFill>
                <a:latin typeface="Tahoma"/>
                <a:cs typeface="Tahoma"/>
              </a:rPr>
              <a:t>(Гостиница "</a:t>
            </a:r>
            <a:r>
              <a:rPr lang="ru-RU" sz="1200" spc="80" dirty="0">
                <a:solidFill>
                  <a:srgbClr val="181818"/>
                </a:solidFill>
                <a:latin typeface="Tahoma"/>
                <a:cs typeface="Tahoma"/>
              </a:rPr>
              <a:t>Богемия», Резиденция «Богемия», отель «Волна</a:t>
            </a:r>
            <a:r>
              <a:rPr lang="ru-RU" sz="1200" spc="80" dirty="0" smtClean="0">
                <a:solidFill>
                  <a:srgbClr val="181818"/>
                </a:solidFill>
                <a:latin typeface="Tahoma"/>
                <a:cs typeface="Tahoma"/>
              </a:rPr>
              <a:t>») до </a:t>
            </a:r>
            <a:r>
              <a:rPr lang="ru-RU" sz="1200" spc="90" dirty="0" smtClean="0">
                <a:solidFill>
                  <a:srgbClr val="181818"/>
                </a:solidFill>
                <a:latin typeface="Tahoma"/>
                <a:cs typeface="Tahoma"/>
              </a:rPr>
              <a:t>аэропорта/ </a:t>
            </a:r>
            <a:r>
              <a:rPr lang="ru-RU" sz="1200" spc="55" dirty="0" smtClean="0">
                <a:solidFill>
                  <a:srgbClr val="181818"/>
                </a:solidFill>
                <a:latin typeface="Tahoma"/>
                <a:cs typeface="Tahoma"/>
              </a:rPr>
              <a:t>железнодорожного </a:t>
            </a:r>
            <a:r>
              <a:rPr lang="ru-RU" sz="1200" spc="45" dirty="0" smtClean="0">
                <a:solidFill>
                  <a:srgbClr val="181818"/>
                </a:solidFill>
                <a:latin typeface="Tahoma"/>
                <a:cs typeface="Tahoma"/>
              </a:rPr>
              <a:t>вокзала.</a:t>
            </a:r>
            <a:r>
              <a:rPr lang="ru-RU" sz="1200" spc="5" dirty="0" smtClean="0">
                <a:solidFill>
                  <a:srgbClr val="181818"/>
                </a:solidFill>
                <a:latin typeface="Tahoma"/>
                <a:cs typeface="Tahoma"/>
              </a:rPr>
              <a:t/>
            </a:r>
            <a:br>
              <a:rPr lang="ru-RU" sz="1200" spc="5" dirty="0" smtClean="0">
                <a:solidFill>
                  <a:srgbClr val="181818"/>
                </a:solidFill>
                <a:latin typeface="Tahoma"/>
                <a:cs typeface="Tahoma"/>
              </a:rPr>
            </a:br>
            <a:r>
              <a:rPr lang="ru-RU" sz="1200" dirty="0" smtClean="0">
                <a:latin typeface="Tahoma"/>
                <a:cs typeface="Tahoma"/>
              </a:rPr>
              <a:t/>
            </a:r>
            <a:br>
              <a:rPr lang="ru-RU" sz="1200" dirty="0" smtClean="0">
                <a:latin typeface="Tahoma"/>
                <a:cs typeface="Tahoma"/>
              </a:rPr>
            </a:br>
            <a:endParaRPr lang="ru-RU" sz="1200" dirty="0">
              <a:latin typeface="Tahoma"/>
              <a:cs typeface="Tahom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26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4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893" y="2492896"/>
            <a:ext cx="3168668" cy="605261"/>
          </a:xfrm>
          <a:prstGeom prst="rect">
            <a:avLst/>
          </a:prstGeom>
        </p:spPr>
      </p:pic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395893" y="1124744"/>
            <a:ext cx="792087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5" dirty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ОТВЕТСТВЕННЫЕ</a:t>
            </a:r>
            <a:r>
              <a:rPr sz="2400" b="1" spc="-65" dirty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dirty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2400" b="1" spc="-30" dirty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-15" dirty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НАПРАВЛЕНИЯМ</a:t>
            </a:r>
            <a:endParaRPr sz="2400" b="1" dirty="0">
              <a:solidFill>
                <a:srgbClr val="006F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893" y="3465371"/>
            <a:ext cx="3168668" cy="605261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893" y="4437846"/>
            <a:ext cx="3168668" cy="605261"/>
          </a:xfrm>
          <a:prstGeom prst="rect">
            <a:avLst/>
          </a:prstGeom>
        </p:spPr>
      </p:pic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893" y="5433125"/>
            <a:ext cx="3168668" cy="605261"/>
          </a:xfrm>
          <a:prstGeom prst="rect">
            <a:avLst/>
          </a:prstGeom>
        </p:spPr>
      </p:pic>
      <p:sp>
        <p:nvSpPr>
          <p:cNvPr id="11" name="object 14"/>
          <p:cNvSpPr txBox="1"/>
          <p:nvPr/>
        </p:nvSpPr>
        <p:spPr>
          <a:xfrm>
            <a:off x="1008119" y="2542571"/>
            <a:ext cx="194421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соревнований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3564561" y="2648690"/>
            <a:ext cx="5579439" cy="2475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70065" algn="l"/>
              </a:tabLst>
            </a:pPr>
            <a:r>
              <a:rPr lang="ru-RU" sz="1500" b="1" spc="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Панкратов Илья Андреевич +7(927)223-09-88</a:t>
            </a:r>
            <a:endParaRPr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1008119" y="3638158"/>
            <a:ext cx="194421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 команд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564561" y="3638158"/>
            <a:ext cx="5579439" cy="2475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70065" algn="l"/>
              </a:tabLst>
            </a:pPr>
            <a:r>
              <a:rPr lang="ru-RU" sz="1500" b="1" spc="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Хернова Александра Олеговна +7(996)265-31-02</a:t>
            </a:r>
            <a:endParaRPr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1008119" y="4537199"/>
            <a:ext cx="194421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Размещение/</a:t>
            </a:r>
            <a:br>
              <a:rPr lang="ru-RU" sz="1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3564561" y="4608888"/>
            <a:ext cx="5579439" cy="2475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70065" algn="l"/>
              </a:tabLst>
            </a:pPr>
            <a:r>
              <a:rPr lang="ru-RU" sz="1500" b="1" spc="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Бузилова Анна Алексеевна +7(967)500-35-44</a:t>
            </a:r>
            <a:endParaRPr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1008119" y="5486381"/>
            <a:ext cx="194421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 (транспорт)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3564561" y="5612003"/>
            <a:ext cx="5724128" cy="2475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70065" algn="l"/>
              </a:tabLst>
            </a:pP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Петриков Владимир Вячеславович +7(927)102-63-21</a:t>
            </a:r>
            <a:endParaRPr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20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8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7723"/>
            <a:ext cx="2952328" cy="5674642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00" b="1" dirty="0">
                <a:solidFill>
                  <a:srgbClr val="0099BE"/>
                </a:solidFill>
                <a:latin typeface="Tahoma"/>
                <a:cs typeface="Tahoma"/>
              </a:rPr>
              <a:t>ПРОГРАММА </a:t>
            </a:r>
            <a:r>
              <a:rPr lang="ru-RU" sz="1800" dirty="0">
                <a:latin typeface="Tahoma"/>
                <a:cs typeface="Tahoma"/>
              </a:rPr>
              <a:t/>
            </a:r>
            <a:br>
              <a:rPr lang="ru-RU" sz="1800" dirty="0">
                <a:latin typeface="Tahoma"/>
                <a:cs typeface="Tahoma"/>
              </a:rPr>
            </a:br>
            <a:r>
              <a:rPr lang="ru-RU" sz="1800" b="1" dirty="0">
                <a:solidFill>
                  <a:srgbClr val="0099BE"/>
                </a:solidFill>
                <a:latin typeface="Tahoma"/>
                <a:cs typeface="Tahoma"/>
              </a:rPr>
              <a:t>соревнований по  баскетболу </a:t>
            </a:r>
            <a:r>
              <a:rPr lang="ru-RU" sz="1800" b="1" dirty="0" smtClean="0">
                <a:solidFill>
                  <a:srgbClr val="0099BE"/>
                </a:solidFill>
                <a:latin typeface="Tahoma"/>
                <a:cs typeface="Tahoma"/>
              </a:rPr>
              <a:t>3х3 (мужчины) </a:t>
            </a:r>
            <a:br>
              <a:rPr lang="ru-RU" sz="1800" b="1" dirty="0" smtClean="0">
                <a:solidFill>
                  <a:srgbClr val="0099BE"/>
                </a:solidFill>
                <a:latin typeface="Tahoma"/>
                <a:cs typeface="Tahoma"/>
              </a:rPr>
            </a:br>
            <a:r>
              <a:rPr lang="ru-RU" sz="1800" b="1" dirty="0" smtClean="0">
                <a:solidFill>
                  <a:srgbClr val="0099BE"/>
                </a:solidFill>
                <a:latin typeface="Tahoma"/>
                <a:cs typeface="Tahoma"/>
              </a:rPr>
              <a:t>в  </a:t>
            </a:r>
            <a:r>
              <a:rPr lang="ru-RU" sz="1800" b="1" dirty="0">
                <a:solidFill>
                  <a:srgbClr val="0099BE"/>
                </a:solidFill>
                <a:latin typeface="Tahoma"/>
                <a:cs typeface="Tahoma"/>
              </a:rPr>
              <a:t>рамках проведения </a:t>
            </a:r>
            <a:r>
              <a:rPr lang="ru-RU" sz="1800" b="1" dirty="0" smtClean="0">
                <a:solidFill>
                  <a:srgbClr val="0099BE"/>
                </a:solidFill>
                <a:latin typeface="Tahoma"/>
                <a:cs typeface="Tahoma"/>
              </a:rPr>
              <a:t/>
            </a:r>
            <a:br>
              <a:rPr lang="ru-RU" sz="1800" b="1" dirty="0" smtClean="0">
                <a:solidFill>
                  <a:srgbClr val="0099BE"/>
                </a:solidFill>
                <a:latin typeface="Tahoma"/>
                <a:cs typeface="Tahoma"/>
              </a:rPr>
            </a:br>
            <a:r>
              <a:rPr lang="ru-RU" sz="1800" b="1" dirty="0" smtClean="0">
                <a:solidFill>
                  <a:srgbClr val="0099BE"/>
                </a:solidFill>
                <a:latin typeface="Tahoma"/>
                <a:cs typeface="Tahoma"/>
              </a:rPr>
              <a:t> </a:t>
            </a:r>
            <a:r>
              <a:rPr lang="ru-RU" sz="1800" b="1" dirty="0">
                <a:solidFill>
                  <a:srgbClr val="0099BE"/>
                </a:solidFill>
                <a:latin typeface="Tahoma"/>
                <a:cs typeface="Tahoma"/>
              </a:rPr>
              <a:t>I Всероссийских  игр "Умный Город.</a:t>
            </a:r>
            <a:r>
              <a:rPr lang="ru-RU" sz="1800" dirty="0">
                <a:latin typeface="Tahoma"/>
                <a:cs typeface="Tahoma"/>
              </a:rPr>
              <a:t/>
            </a:r>
            <a:br>
              <a:rPr lang="ru-RU" sz="1800" dirty="0">
                <a:latin typeface="Tahoma"/>
                <a:cs typeface="Tahoma"/>
              </a:rPr>
            </a:br>
            <a:r>
              <a:rPr lang="ru-RU" sz="1800" b="1" dirty="0">
                <a:solidFill>
                  <a:srgbClr val="0099BE"/>
                </a:solidFill>
                <a:latin typeface="Tahoma"/>
                <a:cs typeface="Tahoma"/>
              </a:rPr>
              <a:t>Живи спортом".</a:t>
            </a:r>
            <a:r>
              <a:rPr lang="ru-RU" sz="1800" dirty="0">
                <a:latin typeface="Tahoma"/>
                <a:cs typeface="Tahoma"/>
              </a:rPr>
              <a:t/>
            </a:r>
            <a:br>
              <a:rPr lang="ru-RU" sz="1800" dirty="0">
                <a:latin typeface="Tahoma"/>
                <a:cs typeface="Tahoma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6320" y="1124744"/>
            <a:ext cx="432048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6F8D"/>
                </a:solidFill>
                <a:latin typeface="Arial Black" panose="020B0A04020102020204" pitchFamily="34" charset="0"/>
              </a:rPr>
              <a:t>СРОКИ </a:t>
            </a:r>
            <a:r>
              <a:rPr lang="ru-RU" sz="18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ПРОВЕДЕНИЯ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800" spc="130" dirty="0" smtClean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03-04.09.2022</a:t>
            </a:r>
            <a:r>
              <a:rPr lang="ru-RU" sz="1800" spc="-30" dirty="0" smtClean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lang="ru-RU" sz="1800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г.</a:t>
            </a:r>
            <a:endParaRPr lang="ru-RU" sz="1800" dirty="0">
              <a:latin typeface="Arial Black" panose="020B0A04020102020204" pitchFamily="34" charset="0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2695"/>
              </a:spcBef>
              <a:buNone/>
            </a:pPr>
            <a:r>
              <a:rPr lang="ru-RU" sz="1800" dirty="0" smtClean="0">
                <a:solidFill>
                  <a:srgbClr val="006F8D"/>
                </a:solidFill>
                <a:latin typeface="Arial Black" panose="020B0A04020102020204" pitchFamily="34" charset="0"/>
                <a:cs typeface="Arial Black"/>
              </a:rPr>
              <a:t>02 </a:t>
            </a:r>
            <a:r>
              <a:rPr lang="ru-RU" sz="1800" dirty="0">
                <a:solidFill>
                  <a:srgbClr val="006F8D"/>
                </a:solidFill>
                <a:latin typeface="Arial Black" panose="020B0A04020102020204" pitchFamily="34" charset="0"/>
                <a:cs typeface="Arial Black"/>
              </a:rPr>
              <a:t>сентября</a:t>
            </a:r>
          </a:p>
          <a:p>
            <a:pPr marL="0" marR="5080" indent="0">
              <a:lnSpc>
                <a:spcPct val="125000"/>
              </a:lnSpc>
              <a:spcBef>
                <a:spcPts val="285"/>
              </a:spcBef>
              <a:buNone/>
            </a:pPr>
            <a:r>
              <a:rPr lang="ru-RU" sz="1800" spc="20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Д</a:t>
            </a:r>
            <a:r>
              <a:rPr lang="ru-RU" sz="1800" spc="20" dirty="0" smtClean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ень </a:t>
            </a:r>
            <a:r>
              <a:rPr lang="ru-RU" sz="1800" spc="55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приезда </a:t>
            </a:r>
            <a:r>
              <a:rPr lang="ru-RU" sz="1800" spc="30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команд</a:t>
            </a:r>
            <a:r>
              <a:rPr lang="ru-RU" sz="1800" spc="30" dirty="0" smtClean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, </a:t>
            </a:r>
            <a:r>
              <a:rPr lang="ru-RU" sz="1800" spc="35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мандатная </a:t>
            </a:r>
            <a:r>
              <a:rPr lang="ru-RU" sz="1800" spc="40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lang="ru-RU" sz="1800" spc="60" dirty="0" smtClean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комиссия (19:00ч. Пресс-центр Гостиница «Богемия»), торжественное открытие(20:22 ч.)</a:t>
            </a:r>
            <a:endParaRPr lang="ru-RU" sz="1800" spc="-20" dirty="0" smtClean="0">
              <a:solidFill>
                <a:srgbClr val="181818"/>
              </a:solidFill>
              <a:latin typeface="Arial Black" panose="020B0A04020102020204" pitchFamily="34" charset="0"/>
              <a:cs typeface="Tahoma"/>
            </a:endParaRPr>
          </a:p>
          <a:p>
            <a:pPr marL="0" marR="5080" indent="0">
              <a:lnSpc>
                <a:spcPct val="125000"/>
              </a:lnSpc>
              <a:spcBef>
                <a:spcPts val="285"/>
              </a:spcBef>
              <a:buNone/>
            </a:pPr>
            <a:endParaRPr lang="ru-RU" sz="1800" spc="40" dirty="0" smtClean="0">
              <a:solidFill>
                <a:srgbClr val="181818"/>
              </a:solidFill>
              <a:latin typeface="Arial Black" panose="020B0A04020102020204" pitchFamily="34" charset="0"/>
              <a:cs typeface="Tahoma"/>
            </a:endParaRPr>
          </a:p>
          <a:p>
            <a:pPr marL="0" marR="5080" indent="0">
              <a:lnSpc>
                <a:spcPct val="125000"/>
              </a:lnSpc>
              <a:spcBef>
                <a:spcPts val="285"/>
              </a:spcBef>
              <a:buNone/>
            </a:pPr>
            <a:r>
              <a:rPr lang="ru-RU" sz="1800" dirty="0" smtClean="0">
                <a:solidFill>
                  <a:srgbClr val="006F8D"/>
                </a:solidFill>
                <a:latin typeface="Arial Black" panose="020B0A04020102020204" pitchFamily="34" charset="0"/>
                <a:cs typeface="Arial Black"/>
              </a:rPr>
              <a:t>03</a:t>
            </a:r>
            <a:r>
              <a:rPr lang="ru-RU" sz="1800" dirty="0">
                <a:solidFill>
                  <a:srgbClr val="006F8D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lang="ru-RU" sz="1800" dirty="0" smtClean="0">
                <a:solidFill>
                  <a:srgbClr val="006F8D"/>
                </a:solidFill>
                <a:latin typeface="Arial Black" panose="020B0A04020102020204" pitchFamily="34" charset="0"/>
                <a:cs typeface="Tahoma"/>
              </a:rPr>
              <a:t>сентября – </a:t>
            </a:r>
            <a:r>
              <a:rPr lang="ru-RU" sz="1800" dirty="0" smtClean="0">
                <a:latin typeface="Arial Black" panose="020B0A04020102020204" pitchFamily="34" charset="0"/>
                <a:cs typeface="Tahoma"/>
              </a:rPr>
              <a:t>1 игровой день </a:t>
            </a:r>
            <a:br>
              <a:rPr lang="ru-RU" sz="1800" dirty="0" smtClean="0">
                <a:latin typeface="Arial Black" panose="020B0A04020102020204" pitchFamily="34" charset="0"/>
                <a:cs typeface="Tahoma"/>
              </a:rPr>
            </a:br>
            <a:r>
              <a:rPr lang="ru-RU" sz="1800" dirty="0" smtClean="0">
                <a:latin typeface="Arial Black" panose="020B0A04020102020204" pitchFamily="34" charset="0"/>
                <a:cs typeface="Tahoma"/>
              </a:rPr>
              <a:t>с 10:00 до 18:00</a:t>
            </a:r>
          </a:p>
          <a:p>
            <a:pPr marL="0" marR="5080" indent="0">
              <a:lnSpc>
                <a:spcPct val="125000"/>
              </a:lnSpc>
              <a:spcBef>
                <a:spcPts val="285"/>
              </a:spcBef>
              <a:buNone/>
            </a:pPr>
            <a:endParaRPr lang="ru-RU" sz="1800" dirty="0">
              <a:latin typeface="Arial Black" panose="020B0A04020102020204" pitchFamily="34" charset="0"/>
              <a:cs typeface="Tahoma"/>
            </a:endParaRPr>
          </a:p>
          <a:p>
            <a:pPr marL="0" marR="5080" indent="0">
              <a:lnSpc>
                <a:spcPct val="125000"/>
              </a:lnSpc>
              <a:spcBef>
                <a:spcPts val="285"/>
              </a:spcBef>
              <a:buNone/>
            </a:pPr>
            <a:r>
              <a:rPr lang="ru-RU" sz="1800" dirty="0" smtClean="0">
                <a:latin typeface="Arial Black" panose="020B0A04020102020204" pitchFamily="34" charset="0"/>
                <a:cs typeface="Tahoma"/>
              </a:rPr>
              <a:t> </a:t>
            </a:r>
            <a:r>
              <a:rPr lang="ru-RU" sz="1800" dirty="0">
                <a:solidFill>
                  <a:srgbClr val="006F8D"/>
                </a:solidFill>
                <a:latin typeface="Arial Black" panose="020B0A04020102020204" pitchFamily="34" charset="0"/>
                <a:cs typeface="Arial Black"/>
              </a:rPr>
              <a:t>04 сентября </a:t>
            </a:r>
            <a:r>
              <a:rPr lang="ru-RU" sz="1800" dirty="0" smtClean="0">
                <a:solidFill>
                  <a:srgbClr val="181818"/>
                </a:solidFill>
                <a:latin typeface="Arial Black" panose="020B0A04020102020204" pitchFamily="34" charset="0"/>
                <a:cs typeface="Arial Black"/>
              </a:rPr>
              <a:t>– 2 игровой день</a:t>
            </a:r>
            <a:br>
              <a:rPr lang="ru-RU" sz="1800" dirty="0" smtClean="0">
                <a:solidFill>
                  <a:srgbClr val="181818"/>
                </a:solidFill>
                <a:latin typeface="Arial Black" panose="020B0A04020102020204" pitchFamily="34" charset="0"/>
                <a:cs typeface="Arial Black"/>
              </a:rPr>
            </a:br>
            <a:r>
              <a:rPr lang="ru-RU" sz="1800" dirty="0">
                <a:latin typeface="Arial Black" panose="020B0A04020102020204" pitchFamily="34" charset="0"/>
                <a:cs typeface="Tahoma"/>
              </a:rPr>
              <a:t>с 10:00 до </a:t>
            </a:r>
            <a:r>
              <a:rPr lang="ru-RU" sz="1800" dirty="0" smtClean="0">
                <a:latin typeface="Arial Black" panose="020B0A04020102020204" pitchFamily="34" charset="0"/>
                <a:cs typeface="Tahoma"/>
              </a:rPr>
              <a:t>18:00</a:t>
            </a:r>
            <a:br>
              <a:rPr lang="ru-RU" sz="1800" dirty="0" smtClean="0">
                <a:latin typeface="Arial Black" panose="020B0A04020102020204" pitchFamily="34" charset="0"/>
                <a:cs typeface="Tahoma"/>
              </a:rPr>
            </a:br>
            <a:r>
              <a:rPr lang="ru-RU" sz="1800" dirty="0" smtClean="0">
                <a:solidFill>
                  <a:srgbClr val="181818"/>
                </a:solidFill>
                <a:latin typeface="Arial Black" panose="020B0A04020102020204" pitchFamily="34" charset="0"/>
                <a:cs typeface="Arial Black"/>
              </a:rPr>
              <a:t>торжественное закрытие/ награждение. </a:t>
            </a:r>
            <a:endParaRPr lang="ru-RU" sz="1800" dirty="0">
              <a:latin typeface="Arial Black" panose="020B0A04020102020204" pitchFamily="34" charset="0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190"/>
              </a:spcBef>
              <a:buNone/>
            </a:pPr>
            <a:r>
              <a:rPr lang="ru-RU" sz="1800" dirty="0">
                <a:solidFill>
                  <a:srgbClr val="006F8D"/>
                </a:solidFill>
                <a:latin typeface="Arial Black" panose="020B0A04020102020204" pitchFamily="34" charset="0"/>
                <a:cs typeface="Arial Black"/>
              </a:rPr>
              <a:t>05 сентября</a:t>
            </a:r>
          </a:p>
          <a:p>
            <a:pPr marL="0" indent="0">
              <a:lnSpc>
                <a:spcPct val="100000"/>
              </a:lnSpc>
              <a:spcBef>
                <a:spcPts val="1005"/>
              </a:spcBef>
              <a:buNone/>
            </a:pPr>
            <a:r>
              <a:rPr lang="ru-RU" sz="1800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Д</a:t>
            </a:r>
            <a:r>
              <a:rPr lang="ru-RU" sz="1800" dirty="0" smtClean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ень </a:t>
            </a:r>
            <a:r>
              <a:rPr lang="ru-RU" sz="1800" dirty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отъезда </a:t>
            </a:r>
            <a:r>
              <a:rPr lang="ru-RU" sz="1800" dirty="0" smtClean="0">
                <a:solidFill>
                  <a:srgbClr val="181818"/>
                </a:solidFill>
                <a:latin typeface="Arial Black" panose="020B0A04020102020204" pitchFamily="34" charset="0"/>
                <a:cs typeface="Tahoma"/>
              </a:rPr>
              <a:t>команд.</a:t>
            </a:r>
            <a:endParaRPr lang="ru-RU" sz="1800" dirty="0">
              <a:latin typeface="Arial Black" panose="020B0A04020102020204" pitchFamily="34" charset="0"/>
              <a:cs typeface="Tahoma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3923928" y="3513527"/>
            <a:ext cx="442392" cy="440436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4" y="819149"/>
                </a:moveTo>
                <a:lnTo>
                  <a:pt x="369429" y="817177"/>
                </a:lnTo>
                <a:lnTo>
                  <a:pt x="329670" y="811279"/>
                </a:lnTo>
                <a:lnTo>
                  <a:pt x="290681" y="801513"/>
                </a:lnTo>
                <a:lnTo>
                  <a:pt x="252837" y="787972"/>
                </a:lnTo>
                <a:lnTo>
                  <a:pt x="216502" y="770787"/>
                </a:lnTo>
                <a:lnTo>
                  <a:pt x="182027" y="750123"/>
                </a:lnTo>
                <a:lnTo>
                  <a:pt x="149743" y="726180"/>
                </a:lnTo>
                <a:lnTo>
                  <a:pt x="119961" y="699188"/>
                </a:lnTo>
                <a:lnTo>
                  <a:pt x="92969" y="669406"/>
                </a:lnTo>
                <a:lnTo>
                  <a:pt x="69025" y="637122"/>
                </a:lnTo>
                <a:lnTo>
                  <a:pt x="48362" y="602647"/>
                </a:lnTo>
                <a:lnTo>
                  <a:pt x="31177" y="566312"/>
                </a:lnTo>
                <a:lnTo>
                  <a:pt x="17636" y="528468"/>
                </a:lnTo>
                <a:lnTo>
                  <a:pt x="7869" y="489479"/>
                </a:lnTo>
                <a:lnTo>
                  <a:pt x="1972" y="449720"/>
                </a:lnTo>
                <a:lnTo>
                  <a:pt x="0" y="409574"/>
                </a:lnTo>
                <a:lnTo>
                  <a:pt x="123" y="399520"/>
                </a:lnTo>
                <a:lnTo>
                  <a:pt x="3080" y="359435"/>
                </a:lnTo>
                <a:lnTo>
                  <a:pt x="9952" y="319833"/>
                </a:lnTo>
                <a:lnTo>
                  <a:pt x="20672" y="281095"/>
                </a:lnTo>
                <a:lnTo>
                  <a:pt x="35138" y="243595"/>
                </a:lnTo>
                <a:lnTo>
                  <a:pt x="53210" y="207693"/>
                </a:lnTo>
                <a:lnTo>
                  <a:pt x="74714" y="173735"/>
                </a:lnTo>
                <a:lnTo>
                  <a:pt x="99443" y="142049"/>
                </a:lnTo>
                <a:lnTo>
                  <a:pt x="127158" y="112939"/>
                </a:lnTo>
                <a:lnTo>
                  <a:pt x="157593" y="86686"/>
                </a:lnTo>
                <a:lnTo>
                  <a:pt x="190455" y="63542"/>
                </a:lnTo>
                <a:lnTo>
                  <a:pt x="225428" y="43731"/>
                </a:lnTo>
                <a:lnTo>
                  <a:pt x="262173" y="27443"/>
                </a:lnTo>
                <a:lnTo>
                  <a:pt x="300338" y="14835"/>
                </a:lnTo>
                <a:lnTo>
                  <a:pt x="339556" y="6029"/>
                </a:lnTo>
                <a:lnTo>
                  <a:pt x="379447" y="1109"/>
                </a:lnTo>
                <a:lnTo>
                  <a:pt x="409574" y="0"/>
                </a:lnTo>
                <a:lnTo>
                  <a:pt x="419629" y="123"/>
                </a:lnTo>
                <a:lnTo>
                  <a:pt x="459714" y="3080"/>
                </a:lnTo>
                <a:lnTo>
                  <a:pt x="499316" y="9952"/>
                </a:lnTo>
                <a:lnTo>
                  <a:pt x="538054" y="20672"/>
                </a:lnTo>
                <a:lnTo>
                  <a:pt x="575554" y="35138"/>
                </a:lnTo>
                <a:lnTo>
                  <a:pt x="611456" y="53210"/>
                </a:lnTo>
                <a:lnTo>
                  <a:pt x="645414" y="74714"/>
                </a:lnTo>
                <a:lnTo>
                  <a:pt x="677100" y="99443"/>
                </a:lnTo>
                <a:lnTo>
                  <a:pt x="706210" y="127158"/>
                </a:lnTo>
                <a:lnTo>
                  <a:pt x="732463" y="157593"/>
                </a:lnTo>
                <a:lnTo>
                  <a:pt x="755607" y="190455"/>
                </a:lnTo>
                <a:lnTo>
                  <a:pt x="775418" y="225428"/>
                </a:lnTo>
                <a:lnTo>
                  <a:pt x="791706" y="262173"/>
                </a:lnTo>
                <a:lnTo>
                  <a:pt x="804314" y="300338"/>
                </a:lnTo>
                <a:lnTo>
                  <a:pt x="813120" y="339556"/>
                </a:lnTo>
                <a:lnTo>
                  <a:pt x="818040" y="379447"/>
                </a:lnTo>
                <a:lnTo>
                  <a:pt x="819149" y="409574"/>
                </a:lnTo>
                <a:lnTo>
                  <a:pt x="819026" y="419629"/>
                </a:lnTo>
                <a:lnTo>
                  <a:pt x="816069" y="459714"/>
                </a:lnTo>
                <a:lnTo>
                  <a:pt x="809197" y="499316"/>
                </a:lnTo>
                <a:lnTo>
                  <a:pt x="798477" y="538054"/>
                </a:lnTo>
                <a:lnTo>
                  <a:pt x="784011" y="575554"/>
                </a:lnTo>
                <a:lnTo>
                  <a:pt x="765939" y="611456"/>
                </a:lnTo>
                <a:lnTo>
                  <a:pt x="744435" y="645414"/>
                </a:lnTo>
                <a:lnTo>
                  <a:pt x="719706" y="677100"/>
                </a:lnTo>
                <a:lnTo>
                  <a:pt x="691991" y="706210"/>
                </a:lnTo>
                <a:lnTo>
                  <a:pt x="661556" y="732463"/>
                </a:lnTo>
                <a:lnTo>
                  <a:pt x="628694" y="755607"/>
                </a:lnTo>
                <a:lnTo>
                  <a:pt x="593721" y="775418"/>
                </a:lnTo>
                <a:lnTo>
                  <a:pt x="556976" y="791706"/>
                </a:lnTo>
                <a:lnTo>
                  <a:pt x="518810" y="804314"/>
                </a:lnTo>
                <a:lnTo>
                  <a:pt x="479593" y="813120"/>
                </a:lnTo>
                <a:lnTo>
                  <a:pt x="439702" y="818040"/>
                </a:lnTo>
                <a:lnTo>
                  <a:pt x="409574" y="819149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4001340" y="3636051"/>
            <a:ext cx="287569" cy="195388"/>
          </a:xfrm>
          <a:custGeom>
            <a:avLst/>
            <a:gdLst/>
            <a:ahLst/>
            <a:cxnLst/>
            <a:rect l="l" t="t" r="r" b="b"/>
            <a:pathLst>
              <a:path w="485140" h="390525">
                <a:moveTo>
                  <a:pt x="152131" y="389907"/>
                </a:moveTo>
                <a:lnTo>
                  <a:pt x="151722" y="389907"/>
                </a:lnTo>
                <a:lnTo>
                  <a:pt x="151311" y="389900"/>
                </a:lnTo>
                <a:lnTo>
                  <a:pt x="88422" y="317735"/>
                </a:lnTo>
                <a:lnTo>
                  <a:pt x="52859" y="272662"/>
                </a:lnTo>
                <a:lnTo>
                  <a:pt x="24565" y="241133"/>
                </a:lnTo>
                <a:lnTo>
                  <a:pt x="12742" y="228987"/>
                </a:lnTo>
                <a:lnTo>
                  <a:pt x="3849" y="216017"/>
                </a:lnTo>
                <a:lnTo>
                  <a:pt x="0" y="200573"/>
                </a:lnTo>
                <a:lnTo>
                  <a:pt x="1346" y="184557"/>
                </a:lnTo>
                <a:lnTo>
                  <a:pt x="8040" y="169871"/>
                </a:lnTo>
                <a:lnTo>
                  <a:pt x="19046" y="159392"/>
                </a:lnTo>
                <a:lnTo>
                  <a:pt x="32153" y="154851"/>
                </a:lnTo>
                <a:lnTo>
                  <a:pt x="45748" y="156428"/>
                </a:lnTo>
                <a:lnTo>
                  <a:pt x="90912" y="198994"/>
                </a:lnTo>
                <a:lnTo>
                  <a:pt x="121218" y="234995"/>
                </a:lnTo>
                <a:lnTo>
                  <a:pt x="154027" y="279405"/>
                </a:lnTo>
                <a:lnTo>
                  <a:pt x="172629" y="255364"/>
                </a:lnTo>
                <a:lnTo>
                  <a:pt x="223270" y="195661"/>
                </a:lnTo>
                <a:lnTo>
                  <a:pt x="255397" y="161175"/>
                </a:lnTo>
                <a:lnTo>
                  <a:pt x="292123" y="124384"/>
                </a:lnTo>
                <a:lnTo>
                  <a:pt x="333491" y="85876"/>
                </a:lnTo>
                <a:lnTo>
                  <a:pt x="379546" y="46240"/>
                </a:lnTo>
                <a:lnTo>
                  <a:pt x="430332" y="6063"/>
                </a:lnTo>
                <a:lnTo>
                  <a:pt x="443521" y="0"/>
                </a:lnTo>
                <a:lnTo>
                  <a:pt x="457185" y="352"/>
                </a:lnTo>
                <a:lnTo>
                  <a:pt x="469741" y="6713"/>
                </a:lnTo>
                <a:lnTo>
                  <a:pt x="479604" y="18679"/>
                </a:lnTo>
                <a:lnTo>
                  <a:pt x="484752" y="34211"/>
                </a:lnTo>
                <a:lnTo>
                  <a:pt x="484453" y="50304"/>
                </a:lnTo>
                <a:lnTo>
                  <a:pt x="479051" y="65091"/>
                </a:lnTo>
                <a:lnTo>
                  <a:pt x="468892" y="76703"/>
                </a:lnTo>
                <a:lnTo>
                  <a:pt x="401302" y="131196"/>
                </a:lnTo>
                <a:lnTo>
                  <a:pt x="342828" y="184231"/>
                </a:lnTo>
                <a:lnTo>
                  <a:pt x="293422" y="234040"/>
                </a:lnTo>
                <a:lnTo>
                  <a:pt x="253040" y="278857"/>
                </a:lnTo>
                <a:lnTo>
                  <a:pt x="221634" y="316914"/>
                </a:lnTo>
                <a:lnTo>
                  <a:pt x="185568" y="365684"/>
                </a:lnTo>
                <a:lnTo>
                  <a:pt x="180814" y="372861"/>
                </a:lnTo>
                <a:lnTo>
                  <a:pt x="175078" y="380051"/>
                </a:lnTo>
                <a:lnTo>
                  <a:pt x="168178" y="385408"/>
                </a:lnTo>
                <a:lnTo>
                  <a:pt x="160426" y="388752"/>
                </a:lnTo>
                <a:lnTo>
                  <a:pt x="152131" y="38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/>
          <p:cNvSpPr/>
          <p:nvPr/>
        </p:nvSpPr>
        <p:spPr>
          <a:xfrm>
            <a:off x="3923928" y="1131148"/>
            <a:ext cx="442392" cy="440436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4" y="819149"/>
                </a:moveTo>
                <a:lnTo>
                  <a:pt x="369429" y="817177"/>
                </a:lnTo>
                <a:lnTo>
                  <a:pt x="329670" y="811279"/>
                </a:lnTo>
                <a:lnTo>
                  <a:pt x="290681" y="801513"/>
                </a:lnTo>
                <a:lnTo>
                  <a:pt x="252837" y="787972"/>
                </a:lnTo>
                <a:lnTo>
                  <a:pt x="216502" y="770787"/>
                </a:lnTo>
                <a:lnTo>
                  <a:pt x="182027" y="750123"/>
                </a:lnTo>
                <a:lnTo>
                  <a:pt x="149743" y="726180"/>
                </a:lnTo>
                <a:lnTo>
                  <a:pt x="119961" y="699188"/>
                </a:lnTo>
                <a:lnTo>
                  <a:pt x="92969" y="669406"/>
                </a:lnTo>
                <a:lnTo>
                  <a:pt x="69025" y="637122"/>
                </a:lnTo>
                <a:lnTo>
                  <a:pt x="48362" y="602647"/>
                </a:lnTo>
                <a:lnTo>
                  <a:pt x="31177" y="566312"/>
                </a:lnTo>
                <a:lnTo>
                  <a:pt x="17636" y="528468"/>
                </a:lnTo>
                <a:lnTo>
                  <a:pt x="7869" y="489479"/>
                </a:lnTo>
                <a:lnTo>
                  <a:pt x="1972" y="449720"/>
                </a:lnTo>
                <a:lnTo>
                  <a:pt x="0" y="409574"/>
                </a:lnTo>
                <a:lnTo>
                  <a:pt x="123" y="399520"/>
                </a:lnTo>
                <a:lnTo>
                  <a:pt x="3080" y="359435"/>
                </a:lnTo>
                <a:lnTo>
                  <a:pt x="9952" y="319833"/>
                </a:lnTo>
                <a:lnTo>
                  <a:pt x="20672" y="281095"/>
                </a:lnTo>
                <a:lnTo>
                  <a:pt x="35138" y="243595"/>
                </a:lnTo>
                <a:lnTo>
                  <a:pt x="53210" y="207693"/>
                </a:lnTo>
                <a:lnTo>
                  <a:pt x="74714" y="173735"/>
                </a:lnTo>
                <a:lnTo>
                  <a:pt x="99443" y="142049"/>
                </a:lnTo>
                <a:lnTo>
                  <a:pt x="127158" y="112939"/>
                </a:lnTo>
                <a:lnTo>
                  <a:pt x="157593" y="86686"/>
                </a:lnTo>
                <a:lnTo>
                  <a:pt x="190455" y="63542"/>
                </a:lnTo>
                <a:lnTo>
                  <a:pt x="225428" y="43731"/>
                </a:lnTo>
                <a:lnTo>
                  <a:pt x="262173" y="27443"/>
                </a:lnTo>
                <a:lnTo>
                  <a:pt x="300338" y="14835"/>
                </a:lnTo>
                <a:lnTo>
                  <a:pt x="339556" y="6029"/>
                </a:lnTo>
                <a:lnTo>
                  <a:pt x="379447" y="1109"/>
                </a:lnTo>
                <a:lnTo>
                  <a:pt x="409574" y="0"/>
                </a:lnTo>
                <a:lnTo>
                  <a:pt x="419629" y="123"/>
                </a:lnTo>
                <a:lnTo>
                  <a:pt x="459714" y="3080"/>
                </a:lnTo>
                <a:lnTo>
                  <a:pt x="499316" y="9952"/>
                </a:lnTo>
                <a:lnTo>
                  <a:pt x="538054" y="20672"/>
                </a:lnTo>
                <a:lnTo>
                  <a:pt x="575554" y="35138"/>
                </a:lnTo>
                <a:lnTo>
                  <a:pt x="611456" y="53210"/>
                </a:lnTo>
                <a:lnTo>
                  <a:pt x="645414" y="74714"/>
                </a:lnTo>
                <a:lnTo>
                  <a:pt x="677100" y="99443"/>
                </a:lnTo>
                <a:lnTo>
                  <a:pt x="706210" y="127158"/>
                </a:lnTo>
                <a:lnTo>
                  <a:pt x="732463" y="157593"/>
                </a:lnTo>
                <a:lnTo>
                  <a:pt x="755607" y="190455"/>
                </a:lnTo>
                <a:lnTo>
                  <a:pt x="775418" y="225428"/>
                </a:lnTo>
                <a:lnTo>
                  <a:pt x="791706" y="262173"/>
                </a:lnTo>
                <a:lnTo>
                  <a:pt x="804314" y="300338"/>
                </a:lnTo>
                <a:lnTo>
                  <a:pt x="813120" y="339556"/>
                </a:lnTo>
                <a:lnTo>
                  <a:pt x="818040" y="379447"/>
                </a:lnTo>
                <a:lnTo>
                  <a:pt x="819149" y="409574"/>
                </a:lnTo>
                <a:lnTo>
                  <a:pt x="819026" y="419629"/>
                </a:lnTo>
                <a:lnTo>
                  <a:pt x="816069" y="459714"/>
                </a:lnTo>
                <a:lnTo>
                  <a:pt x="809197" y="499316"/>
                </a:lnTo>
                <a:lnTo>
                  <a:pt x="798477" y="538054"/>
                </a:lnTo>
                <a:lnTo>
                  <a:pt x="784011" y="575554"/>
                </a:lnTo>
                <a:lnTo>
                  <a:pt x="765939" y="611456"/>
                </a:lnTo>
                <a:lnTo>
                  <a:pt x="744435" y="645414"/>
                </a:lnTo>
                <a:lnTo>
                  <a:pt x="719706" y="677100"/>
                </a:lnTo>
                <a:lnTo>
                  <a:pt x="691991" y="706210"/>
                </a:lnTo>
                <a:lnTo>
                  <a:pt x="661556" y="732463"/>
                </a:lnTo>
                <a:lnTo>
                  <a:pt x="628694" y="755607"/>
                </a:lnTo>
                <a:lnTo>
                  <a:pt x="593721" y="775418"/>
                </a:lnTo>
                <a:lnTo>
                  <a:pt x="556976" y="791706"/>
                </a:lnTo>
                <a:lnTo>
                  <a:pt x="518810" y="804314"/>
                </a:lnTo>
                <a:lnTo>
                  <a:pt x="479593" y="813120"/>
                </a:lnTo>
                <a:lnTo>
                  <a:pt x="439702" y="818040"/>
                </a:lnTo>
                <a:lnTo>
                  <a:pt x="409574" y="819149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4001340" y="1253672"/>
            <a:ext cx="287569" cy="195388"/>
          </a:xfrm>
          <a:custGeom>
            <a:avLst/>
            <a:gdLst/>
            <a:ahLst/>
            <a:cxnLst/>
            <a:rect l="l" t="t" r="r" b="b"/>
            <a:pathLst>
              <a:path w="485140" h="390525">
                <a:moveTo>
                  <a:pt x="152131" y="389907"/>
                </a:moveTo>
                <a:lnTo>
                  <a:pt x="151722" y="389907"/>
                </a:lnTo>
                <a:lnTo>
                  <a:pt x="151311" y="389900"/>
                </a:lnTo>
                <a:lnTo>
                  <a:pt x="88422" y="317735"/>
                </a:lnTo>
                <a:lnTo>
                  <a:pt x="52859" y="272662"/>
                </a:lnTo>
                <a:lnTo>
                  <a:pt x="24565" y="241133"/>
                </a:lnTo>
                <a:lnTo>
                  <a:pt x="12742" y="228987"/>
                </a:lnTo>
                <a:lnTo>
                  <a:pt x="3849" y="216017"/>
                </a:lnTo>
                <a:lnTo>
                  <a:pt x="0" y="200573"/>
                </a:lnTo>
                <a:lnTo>
                  <a:pt x="1346" y="184557"/>
                </a:lnTo>
                <a:lnTo>
                  <a:pt x="8040" y="169871"/>
                </a:lnTo>
                <a:lnTo>
                  <a:pt x="19046" y="159392"/>
                </a:lnTo>
                <a:lnTo>
                  <a:pt x="32153" y="154851"/>
                </a:lnTo>
                <a:lnTo>
                  <a:pt x="45748" y="156428"/>
                </a:lnTo>
                <a:lnTo>
                  <a:pt x="90912" y="198994"/>
                </a:lnTo>
                <a:lnTo>
                  <a:pt x="121218" y="234995"/>
                </a:lnTo>
                <a:lnTo>
                  <a:pt x="154027" y="279405"/>
                </a:lnTo>
                <a:lnTo>
                  <a:pt x="172629" y="255364"/>
                </a:lnTo>
                <a:lnTo>
                  <a:pt x="223270" y="195661"/>
                </a:lnTo>
                <a:lnTo>
                  <a:pt x="255397" y="161175"/>
                </a:lnTo>
                <a:lnTo>
                  <a:pt x="292123" y="124384"/>
                </a:lnTo>
                <a:lnTo>
                  <a:pt x="333491" y="85876"/>
                </a:lnTo>
                <a:lnTo>
                  <a:pt x="379546" y="46240"/>
                </a:lnTo>
                <a:lnTo>
                  <a:pt x="430332" y="6063"/>
                </a:lnTo>
                <a:lnTo>
                  <a:pt x="443521" y="0"/>
                </a:lnTo>
                <a:lnTo>
                  <a:pt x="457185" y="352"/>
                </a:lnTo>
                <a:lnTo>
                  <a:pt x="469741" y="6713"/>
                </a:lnTo>
                <a:lnTo>
                  <a:pt x="479604" y="18679"/>
                </a:lnTo>
                <a:lnTo>
                  <a:pt x="484752" y="34211"/>
                </a:lnTo>
                <a:lnTo>
                  <a:pt x="484453" y="50304"/>
                </a:lnTo>
                <a:lnTo>
                  <a:pt x="479051" y="65091"/>
                </a:lnTo>
                <a:lnTo>
                  <a:pt x="468892" y="76703"/>
                </a:lnTo>
                <a:lnTo>
                  <a:pt x="401302" y="131196"/>
                </a:lnTo>
                <a:lnTo>
                  <a:pt x="342828" y="184231"/>
                </a:lnTo>
                <a:lnTo>
                  <a:pt x="293422" y="234040"/>
                </a:lnTo>
                <a:lnTo>
                  <a:pt x="253040" y="278857"/>
                </a:lnTo>
                <a:lnTo>
                  <a:pt x="221634" y="316914"/>
                </a:lnTo>
                <a:lnTo>
                  <a:pt x="185568" y="365684"/>
                </a:lnTo>
                <a:lnTo>
                  <a:pt x="180814" y="372861"/>
                </a:lnTo>
                <a:lnTo>
                  <a:pt x="175078" y="380051"/>
                </a:lnTo>
                <a:lnTo>
                  <a:pt x="168178" y="385408"/>
                </a:lnTo>
                <a:lnTo>
                  <a:pt x="160426" y="388752"/>
                </a:lnTo>
                <a:lnTo>
                  <a:pt x="152131" y="38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/>
          <p:nvPr/>
        </p:nvSpPr>
        <p:spPr>
          <a:xfrm>
            <a:off x="3923928" y="2003807"/>
            <a:ext cx="442392" cy="440436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4" y="819149"/>
                </a:moveTo>
                <a:lnTo>
                  <a:pt x="369429" y="817177"/>
                </a:lnTo>
                <a:lnTo>
                  <a:pt x="329670" y="811279"/>
                </a:lnTo>
                <a:lnTo>
                  <a:pt x="290681" y="801513"/>
                </a:lnTo>
                <a:lnTo>
                  <a:pt x="252837" y="787972"/>
                </a:lnTo>
                <a:lnTo>
                  <a:pt x="216502" y="770787"/>
                </a:lnTo>
                <a:lnTo>
                  <a:pt x="182027" y="750123"/>
                </a:lnTo>
                <a:lnTo>
                  <a:pt x="149743" y="726180"/>
                </a:lnTo>
                <a:lnTo>
                  <a:pt x="119961" y="699188"/>
                </a:lnTo>
                <a:lnTo>
                  <a:pt x="92969" y="669406"/>
                </a:lnTo>
                <a:lnTo>
                  <a:pt x="69025" y="637122"/>
                </a:lnTo>
                <a:lnTo>
                  <a:pt x="48362" y="602647"/>
                </a:lnTo>
                <a:lnTo>
                  <a:pt x="31177" y="566312"/>
                </a:lnTo>
                <a:lnTo>
                  <a:pt x="17636" y="528468"/>
                </a:lnTo>
                <a:lnTo>
                  <a:pt x="7869" y="489479"/>
                </a:lnTo>
                <a:lnTo>
                  <a:pt x="1972" y="449720"/>
                </a:lnTo>
                <a:lnTo>
                  <a:pt x="0" y="409574"/>
                </a:lnTo>
                <a:lnTo>
                  <a:pt x="123" y="399520"/>
                </a:lnTo>
                <a:lnTo>
                  <a:pt x="3080" y="359435"/>
                </a:lnTo>
                <a:lnTo>
                  <a:pt x="9952" y="319833"/>
                </a:lnTo>
                <a:lnTo>
                  <a:pt x="20672" y="281095"/>
                </a:lnTo>
                <a:lnTo>
                  <a:pt x="35138" y="243595"/>
                </a:lnTo>
                <a:lnTo>
                  <a:pt x="53210" y="207693"/>
                </a:lnTo>
                <a:lnTo>
                  <a:pt x="74714" y="173735"/>
                </a:lnTo>
                <a:lnTo>
                  <a:pt x="99443" y="142049"/>
                </a:lnTo>
                <a:lnTo>
                  <a:pt x="127158" y="112939"/>
                </a:lnTo>
                <a:lnTo>
                  <a:pt x="157593" y="86686"/>
                </a:lnTo>
                <a:lnTo>
                  <a:pt x="190455" y="63542"/>
                </a:lnTo>
                <a:lnTo>
                  <a:pt x="225428" y="43731"/>
                </a:lnTo>
                <a:lnTo>
                  <a:pt x="262173" y="27443"/>
                </a:lnTo>
                <a:lnTo>
                  <a:pt x="300338" y="14835"/>
                </a:lnTo>
                <a:lnTo>
                  <a:pt x="339556" y="6029"/>
                </a:lnTo>
                <a:lnTo>
                  <a:pt x="379447" y="1109"/>
                </a:lnTo>
                <a:lnTo>
                  <a:pt x="409574" y="0"/>
                </a:lnTo>
                <a:lnTo>
                  <a:pt x="419629" y="123"/>
                </a:lnTo>
                <a:lnTo>
                  <a:pt x="459714" y="3080"/>
                </a:lnTo>
                <a:lnTo>
                  <a:pt x="499316" y="9952"/>
                </a:lnTo>
                <a:lnTo>
                  <a:pt x="538054" y="20672"/>
                </a:lnTo>
                <a:lnTo>
                  <a:pt x="575554" y="35138"/>
                </a:lnTo>
                <a:lnTo>
                  <a:pt x="611456" y="53210"/>
                </a:lnTo>
                <a:lnTo>
                  <a:pt x="645414" y="74714"/>
                </a:lnTo>
                <a:lnTo>
                  <a:pt x="677100" y="99443"/>
                </a:lnTo>
                <a:lnTo>
                  <a:pt x="706210" y="127158"/>
                </a:lnTo>
                <a:lnTo>
                  <a:pt x="732463" y="157593"/>
                </a:lnTo>
                <a:lnTo>
                  <a:pt x="755607" y="190455"/>
                </a:lnTo>
                <a:lnTo>
                  <a:pt x="775418" y="225428"/>
                </a:lnTo>
                <a:lnTo>
                  <a:pt x="791706" y="262173"/>
                </a:lnTo>
                <a:lnTo>
                  <a:pt x="804314" y="300338"/>
                </a:lnTo>
                <a:lnTo>
                  <a:pt x="813120" y="339556"/>
                </a:lnTo>
                <a:lnTo>
                  <a:pt x="818040" y="379447"/>
                </a:lnTo>
                <a:lnTo>
                  <a:pt x="819149" y="409574"/>
                </a:lnTo>
                <a:lnTo>
                  <a:pt x="819026" y="419629"/>
                </a:lnTo>
                <a:lnTo>
                  <a:pt x="816069" y="459714"/>
                </a:lnTo>
                <a:lnTo>
                  <a:pt x="809197" y="499316"/>
                </a:lnTo>
                <a:lnTo>
                  <a:pt x="798477" y="538054"/>
                </a:lnTo>
                <a:lnTo>
                  <a:pt x="784011" y="575554"/>
                </a:lnTo>
                <a:lnTo>
                  <a:pt x="765939" y="611456"/>
                </a:lnTo>
                <a:lnTo>
                  <a:pt x="744435" y="645414"/>
                </a:lnTo>
                <a:lnTo>
                  <a:pt x="719706" y="677100"/>
                </a:lnTo>
                <a:lnTo>
                  <a:pt x="691991" y="706210"/>
                </a:lnTo>
                <a:lnTo>
                  <a:pt x="661556" y="732463"/>
                </a:lnTo>
                <a:lnTo>
                  <a:pt x="628694" y="755607"/>
                </a:lnTo>
                <a:lnTo>
                  <a:pt x="593721" y="775418"/>
                </a:lnTo>
                <a:lnTo>
                  <a:pt x="556976" y="791706"/>
                </a:lnTo>
                <a:lnTo>
                  <a:pt x="518810" y="804314"/>
                </a:lnTo>
                <a:lnTo>
                  <a:pt x="479593" y="813120"/>
                </a:lnTo>
                <a:lnTo>
                  <a:pt x="439702" y="818040"/>
                </a:lnTo>
                <a:lnTo>
                  <a:pt x="409574" y="819149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/>
          <p:cNvSpPr/>
          <p:nvPr/>
        </p:nvSpPr>
        <p:spPr>
          <a:xfrm>
            <a:off x="4001340" y="2126331"/>
            <a:ext cx="287569" cy="195388"/>
          </a:xfrm>
          <a:custGeom>
            <a:avLst/>
            <a:gdLst/>
            <a:ahLst/>
            <a:cxnLst/>
            <a:rect l="l" t="t" r="r" b="b"/>
            <a:pathLst>
              <a:path w="485140" h="390525">
                <a:moveTo>
                  <a:pt x="152131" y="389907"/>
                </a:moveTo>
                <a:lnTo>
                  <a:pt x="151722" y="389907"/>
                </a:lnTo>
                <a:lnTo>
                  <a:pt x="151311" y="389900"/>
                </a:lnTo>
                <a:lnTo>
                  <a:pt x="88422" y="317735"/>
                </a:lnTo>
                <a:lnTo>
                  <a:pt x="52859" y="272662"/>
                </a:lnTo>
                <a:lnTo>
                  <a:pt x="24565" y="241133"/>
                </a:lnTo>
                <a:lnTo>
                  <a:pt x="12742" y="228987"/>
                </a:lnTo>
                <a:lnTo>
                  <a:pt x="3849" y="216017"/>
                </a:lnTo>
                <a:lnTo>
                  <a:pt x="0" y="200573"/>
                </a:lnTo>
                <a:lnTo>
                  <a:pt x="1346" y="184557"/>
                </a:lnTo>
                <a:lnTo>
                  <a:pt x="8040" y="169871"/>
                </a:lnTo>
                <a:lnTo>
                  <a:pt x="19046" y="159392"/>
                </a:lnTo>
                <a:lnTo>
                  <a:pt x="32153" y="154851"/>
                </a:lnTo>
                <a:lnTo>
                  <a:pt x="45748" y="156428"/>
                </a:lnTo>
                <a:lnTo>
                  <a:pt x="90912" y="198994"/>
                </a:lnTo>
                <a:lnTo>
                  <a:pt x="121218" y="234995"/>
                </a:lnTo>
                <a:lnTo>
                  <a:pt x="154027" y="279405"/>
                </a:lnTo>
                <a:lnTo>
                  <a:pt x="172629" y="255364"/>
                </a:lnTo>
                <a:lnTo>
                  <a:pt x="223270" y="195661"/>
                </a:lnTo>
                <a:lnTo>
                  <a:pt x="255397" y="161175"/>
                </a:lnTo>
                <a:lnTo>
                  <a:pt x="292123" y="124384"/>
                </a:lnTo>
                <a:lnTo>
                  <a:pt x="333491" y="85876"/>
                </a:lnTo>
                <a:lnTo>
                  <a:pt x="379546" y="46240"/>
                </a:lnTo>
                <a:lnTo>
                  <a:pt x="430332" y="6063"/>
                </a:lnTo>
                <a:lnTo>
                  <a:pt x="443521" y="0"/>
                </a:lnTo>
                <a:lnTo>
                  <a:pt x="457185" y="352"/>
                </a:lnTo>
                <a:lnTo>
                  <a:pt x="469741" y="6713"/>
                </a:lnTo>
                <a:lnTo>
                  <a:pt x="479604" y="18679"/>
                </a:lnTo>
                <a:lnTo>
                  <a:pt x="484752" y="34211"/>
                </a:lnTo>
                <a:lnTo>
                  <a:pt x="484453" y="50304"/>
                </a:lnTo>
                <a:lnTo>
                  <a:pt x="479051" y="65091"/>
                </a:lnTo>
                <a:lnTo>
                  <a:pt x="468892" y="76703"/>
                </a:lnTo>
                <a:lnTo>
                  <a:pt x="401302" y="131196"/>
                </a:lnTo>
                <a:lnTo>
                  <a:pt x="342828" y="184231"/>
                </a:lnTo>
                <a:lnTo>
                  <a:pt x="293422" y="234040"/>
                </a:lnTo>
                <a:lnTo>
                  <a:pt x="253040" y="278857"/>
                </a:lnTo>
                <a:lnTo>
                  <a:pt x="221634" y="316914"/>
                </a:lnTo>
                <a:lnTo>
                  <a:pt x="185568" y="365684"/>
                </a:lnTo>
                <a:lnTo>
                  <a:pt x="180814" y="372861"/>
                </a:lnTo>
                <a:lnTo>
                  <a:pt x="175078" y="380051"/>
                </a:lnTo>
                <a:lnTo>
                  <a:pt x="168178" y="385408"/>
                </a:lnTo>
                <a:lnTo>
                  <a:pt x="160426" y="388752"/>
                </a:lnTo>
                <a:lnTo>
                  <a:pt x="152131" y="38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/>
          <p:cNvSpPr/>
          <p:nvPr/>
        </p:nvSpPr>
        <p:spPr>
          <a:xfrm>
            <a:off x="3923928" y="4266389"/>
            <a:ext cx="442392" cy="440436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4" y="819149"/>
                </a:moveTo>
                <a:lnTo>
                  <a:pt x="369429" y="817177"/>
                </a:lnTo>
                <a:lnTo>
                  <a:pt x="329670" y="811279"/>
                </a:lnTo>
                <a:lnTo>
                  <a:pt x="290681" y="801513"/>
                </a:lnTo>
                <a:lnTo>
                  <a:pt x="252837" y="787972"/>
                </a:lnTo>
                <a:lnTo>
                  <a:pt x="216502" y="770787"/>
                </a:lnTo>
                <a:lnTo>
                  <a:pt x="182027" y="750123"/>
                </a:lnTo>
                <a:lnTo>
                  <a:pt x="149743" y="726180"/>
                </a:lnTo>
                <a:lnTo>
                  <a:pt x="119961" y="699188"/>
                </a:lnTo>
                <a:lnTo>
                  <a:pt x="92969" y="669406"/>
                </a:lnTo>
                <a:lnTo>
                  <a:pt x="69025" y="637122"/>
                </a:lnTo>
                <a:lnTo>
                  <a:pt x="48362" y="602647"/>
                </a:lnTo>
                <a:lnTo>
                  <a:pt x="31177" y="566312"/>
                </a:lnTo>
                <a:lnTo>
                  <a:pt x="17636" y="528468"/>
                </a:lnTo>
                <a:lnTo>
                  <a:pt x="7869" y="489479"/>
                </a:lnTo>
                <a:lnTo>
                  <a:pt x="1972" y="449720"/>
                </a:lnTo>
                <a:lnTo>
                  <a:pt x="0" y="409574"/>
                </a:lnTo>
                <a:lnTo>
                  <a:pt x="123" y="399520"/>
                </a:lnTo>
                <a:lnTo>
                  <a:pt x="3080" y="359435"/>
                </a:lnTo>
                <a:lnTo>
                  <a:pt x="9952" y="319833"/>
                </a:lnTo>
                <a:lnTo>
                  <a:pt x="20672" y="281095"/>
                </a:lnTo>
                <a:lnTo>
                  <a:pt x="35138" y="243595"/>
                </a:lnTo>
                <a:lnTo>
                  <a:pt x="53210" y="207693"/>
                </a:lnTo>
                <a:lnTo>
                  <a:pt x="74714" y="173735"/>
                </a:lnTo>
                <a:lnTo>
                  <a:pt x="99443" y="142049"/>
                </a:lnTo>
                <a:lnTo>
                  <a:pt x="127158" y="112939"/>
                </a:lnTo>
                <a:lnTo>
                  <a:pt x="157593" y="86686"/>
                </a:lnTo>
                <a:lnTo>
                  <a:pt x="190455" y="63542"/>
                </a:lnTo>
                <a:lnTo>
                  <a:pt x="225428" y="43731"/>
                </a:lnTo>
                <a:lnTo>
                  <a:pt x="262173" y="27443"/>
                </a:lnTo>
                <a:lnTo>
                  <a:pt x="300338" y="14835"/>
                </a:lnTo>
                <a:lnTo>
                  <a:pt x="339556" y="6029"/>
                </a:lnTo>
                <a:lnTo>
                  <a:pt x="379447" y="1109"/>
                </a:lnTo>
                <a:lnTo>
                  <a:pt x="409574" y="0"/>
                </a:lnTo>
                <a:lnTo>
                  <a:pt x="419629" y="123"/>
                </a:lnTo>
                <a:lnTo>
                  <a:pt x="459714" y="3080"/>
                </a:lnTo>
                <a:lnTo>
                  <a:pt x="499316" y="9952"/>
                </a:lnTo>
                <a:lnTo>
                  <a:pt x="538054" y="20672"/>
                </a:lnTo>
                <a:lnTo>
                  <a:pt x="575554" y="35138"/>
                </a:lnTo>
                <a:lnTo>
                  <a:pt x="611456" y="53210"/>
                </a:lnTo>
                <a:lnTo>
                  <a:pt x="645414" y="74714"/>
                </a:lnTo>
                <a:lnTo>
                  <a:pt x="677100" y="99443"/>
                </a:lnTo>
                <a:lnTo>
                  <a:pt x="706210" y="127158"/>
                </a:lnTo>
                <a:lnTo>
                  <a:pt x="732463" y="157593"/>
                </a:lnTo>
                <a:lnTo>
                  <a:pt x="755607" y="190455"/>
                </a:lnTo>
                <a:lnTo>
                  <a:pt x="775418" y="225428"/>
                </a:lnTo>
                <a:lnTo>
                  <a:pt x="791706" y="262173"/>
                </a:lnTo>
                <a:lnTo>
                  <a:pt x="804314" y="300338"/>
                </a:lnTo>
                <a:lnTo>
                  <a:pt x="813120" y="339556"/>
                </a:lnTo>
                <a:lnTo>
                  <a:pt x="818040" y="379447"/>
                </a:lnTo>
                <a:lnTo>
                  <a:pt x="819149" y="409574"/>
                </a:lnTo>
                <a:lnTo>
                  <a:pt x="819026" y="419629"/>
                </a:lnTo>
                <a:lnTo>
                  <a:pt x="816069" y="459714"/>
                </a:lnTo>
                <a:lnTo>
                  <a:pt x="809197" y="499316"/>
                </a:lnTo>
                <a:lnTo>
                  <a:pt x="798477" y="538054"/>
                </a:lnTo>
                <a:lnTo>
                  <a:pt x="784011" y="575554"/>
                </a:lnTo>
                <a:lnTo>
                  <a:pt x="765939" y="611456"/>
                </a:lnTo>
                <a:lnTo>
                  <a:pt x="744435" y="645414"/>
                </a:lnTo>
                <a:lnTo>
                  <a:pt x="719706" y="677100"/>
                </a:lnTo>
                <a:lnTo>
                  <a:pt x="691991" y="706210"/>
                </a:lnTo>
                <a:lnTo>
                  <a:pt x="661556" y="732463"/>
                </a:lnTo>
                <a:lnTo>
                  <a:pt x="628694" y="755607"/>
                </a:lnTo>
                <a:lnTo>
                  <a:pt x="593721" y="775418"/>
                </a:lnTo>
                <a:lnTo>
                  <a:pt x="556976" y="791706"/>
                </a:lnTo>
                <a:lnTo>
                  <a:pt x="518810" y="804314"/>
                </a:lnTo>
                <a:lnTo>
                  <a:pt x="479593" y="813120"/>
                </a:lnTo>
                <a:lnTo>
                  <a:pt x="439702" y="818040"/>
                </a:lnTo>
                <a:lnTo>
                  <a:pt x="409574" y="819149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001340" y="4388913"/>
            <a:ext cx="287569" cy="195388"/>
          </a:xfrm>
          <a:custGeom>
            <a:avLst/>
            <a:gdLst/>
            <a:ahLst/>
            <a:cxnLst/>
            <a:rect l="l" t="t" r="r" b="b"/>
            <a:pathLst>
              <a:path w="485140" h="390525">
                <a:moveTo>
                  <a:pt x="152131" y="389907"/>
                </a:moveTo>
                <a:lnTo>
                  <a:pt x="151722" y="389907"/>
                </a:lnTo>
                <a:lnTo>
                  <a:pt x="151311" y="389900"/>
                </a:lnTo>
                <a:lnTo>
                  <a:pt x="88422" y="317735"/>
                </a:lnTo>
                <a:lnTo>
                  <a:pt x="52859" y="272662"/>
                </a:lnTo>
                <a:lnTo>
                  <a:pt x="24565" y="241133"/>
                </a:lnTo>
                <a:lnTo>
                  <a:pt x="12742" y="228987"/>
                </a:lnTo>
                <a:lnTo>
                  <a:pt x="3849" y="216017"/>
                </a:lnTo>
                <a:lnTo>
                  <a:pt x="0" y="200573"/>
                </a:lnTo>
                <a:lnTo>
                  <a:pt x="1346" y="184557"/>
                </a:lnTo>
                <a:lnTo>
                  <a:pt x="8040" y="169871"/>
                </a:lnTo>
                <a:lnTo>
                  <a:pt x="19046" y="159392"/>
                </a:lnTo>
                <a:lnTo>
                  <a:pt x="32153" y="154851"/>
                </a:lnTo>
                <a:lnTo>
                  <a:pt x="45748" y="156428"/>
                </a:lnTo>
                <a:lnTo>
                  <a:pt x="90912" y="198994"/>
                </a:lnTo>
                <a:lnTo>
                  <a:pt x="121218" y="234995"/>
                </a:lnTo>
                <a:lnTo>
                  <a:pt x="154027" y="279405"/>
                </a:lnTo>
                <a:lnTo>
                  <a:pt x="172629" y="255364"/>
                </a:lnTo>
                <a:lnTo>
                  <a:pt x="223270" y="195661"/>
                </a:lnTo>
                <a:lnTo>
                  <a:pt x="255397" y="161175"/>
                </a:lnTo>
                <a:lnTo>
                  <a:pt x="292123" y="124384"/>
                </a:lnTo>
                <a:lnTo>
                  <a:pt x="333491" y="85876"/>
                </a:lnTo>
                <a:lnTo>
                  <a:pt x="379546" y="46240"/>
                </a:lnTo>
                <a:lnTo>
                  <a:pt x="430332" y="6063"/>
                </a:lnTo>
                <a:lnTo>
                  <a:pt x="443521" y="0"/>
                </a:lnTo>
                <a:lnTo>
                  <a:pt x="457185" y="352"/>
                </a:lnTo>
                <a:lnTo>
                  <a:pt x="469741" y="6713"/>
                </a:lnTo>
                <a:lnTo>
                  <a:pt x="479604" y="18679"/>
                </a:lnTo>
                <a:lnTo>
                  <a:pt x="484752" y="34211"/>
                </a:lnTo>
                <a:lnTo>
                  <a:pt x="484453" y="50304"/>
                </a:lnTo>
                <a:lnTo>
                  <a:pt x="479051" y="65091"/>
                </a:lnTo>
                <a:lnTo>
                  <a:pt x="468892" y="76703"/>
                </a:lnTo>
                <a:lnTo>
                  <a:pt x="401302" y="131196"/>
                </a:lnTo>
                <a:lnTo>
                  <a:pt x="342828" y="184231"/>
                </a:lnTo>
                <a:lnTo>
                  <a:pt x="293422" y="234040"/>
                </a:lnTo>
                <a:lnTo>
                  <a:pt x="253040" y="278857"/>
                </a:lnTo>
                <a:lnTo>
                  <a:pt x="221634" y="316914"/>
                </a:lnTo>
                <a:lnTo>
                  <a:pt x="185568" y="365684"/>
                </a:lnTo>
                <a:lnTo>
                  <a:pt x="180814" y="372861"/>
                </a:lnTo>
                <a:lnTo>
                  <a:pt x="175078" y="380051"/>
                </a:lnTo>
                <a:lnTo>
                  <a:pt x="168178" y="385408"/>
                </a:lnTo>
                <a:lnTo>
                  <a:pt x="160426" y="388752"/>
                </a:lnTo>
                <a:lnTo>
                  <a:pt x="152131" y="38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/>
          <p:cNvSpPr/>
          <p:nvPr/>
        </p:nvSpPr>
        <p:spPr>
          <a:xfrm>
            <a:off x="3923928" y="5538724"/>
            <a:ext cx="442392" cy="440436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4" y="819149"/>
                </a:moveTo>
                <a:lnTo>
                  <a:pt x="369429" y="817177"/>
                </a:lnTo>
                <a:lnTo>
                  <a:pt x="329670" y="811279"/>
                </a:lnTo>
                <a:lnTo>
                  <a:pt x="290681" y="801513"/>
                </a:lnTo>
                <a:lnTo>
                  <a:pt x="252837" y="787972"/>
                </a:lnTo>
                <a:lnTo>
                  <a:pt x="216502" y="770787"/>
                </a:lnTo>
                <a:lnTo>
                  <a:pt x="182027" y="750123"/>
                </a:lnTo>
                <a:lnTo>
                  <a:pt x="149743" y="726180"/>
                </a:lnTo>
                <a:lnTo>
                  <a:pt x="119961" y="699188"/>
                </a:lnTo>
                <a:lnTo>
                  <a:pt x="92969" y="669406"/>
                </a:lnTo>
                <a:lnTo>
                  <a:pt x="69025" y="637122"/>
                </a:lnTo>
                <a:lnTo>
                  <a:pt x="48362" y="602647"/>
                </a:lnTo>
                <a:lnTo>
                  <a:pt x="31177" y="566312"/>
                </a:lnTo>
                <a:lnTo>
                  <a:pt x="17636" y="528468"/>
                </a:lnTo>
                <a:lnTo>
                  <a:pt x="7869" y="489479"/>
                </a:lnTo>
                <a:lnTo>
                  <a:pt x="1972" y="449720"/>
                </a:lnTo>
                <a:lnTo>
                  <a:pt x="0" y="409574"/>
                </a:lnTo>
                <a:lnTo>
                  <a:pt x="123" y="399520"/>
                </a:lnTo>
                <a:lnTo>
                  <a:pt x="3080" y="359435"/>
                </a:lnTo>
                <a:lnTo>
                  <a:pt x="9952" y="319833"/>
                </a:lnTo>
                <a:lnTo>
                  <a:pt x="20672" y="281095"/>
                </a:lnTo>
                <a:lnTo>
                  <a:pt x="35138" y="243595"/>
                </a:lnTo>
                <a:lnTo>
                  <a:pt x="53210" y="207693"/>
                </a:lnTo>
                <a:lnTo>
                  <a:pt x="74714" y="173735"/>
                </a:lnTo>
                <a:lnTo>
                  <a:pt x="99443" y="142049"/>
                </a:lnTo>
                <a:lnTo>
                  <a:pt x="127158" y="112939"/>
                </a:lnTo>
                <a:lnTo>
                  <a:pt x="157593" y="86686"/>
                </a:lnTo>
                <a:lnTo>
                  <a:pt x="190455" y="63542"/>
                </a:lnTo>
                <a:lnTo>
                  <a:pt x="225428" y="43731"/>
                </a:lnTo>
                <a:lnTo>
                  <a:pt x="262173" y="27443"/>
                </a:lnTo>
                <a:lnTo>
                  <a:pt x="300338" y="14835"/>
                </a:lnTo>
                <a:lnTo>
                  <a:pt x="339556" y="6029"/>
                </a:lnTo>
                <a:lnTo>
                  <a:pt x="379447" y="1109"/>
                </a:lnTo>
                <a:lnTo>
                  <a:pt x="409574" y="0"/>
                </a:lnTo>
                <a:lnTo>
                  <a:pt x="419629" y="123"/>
                </a:lnTo>
                <a:lnTo>
                  <a:pt x="459714" y="3080"/>
                </a:lnTo>
                <a:lnTo>
                  <a:pt x="499316" y="9952"/>
                </a:lnTo>
                <a:lnTo>
                  <a:pt x="538054" y="20672"/>
                </a:lnTo>
                <a:lnTo>
                  <a:pt x="575554" y="35138"/>
                </a:lnTo>
                <a:lnTo>
                  <a:pt x="611456" y="53210"/>
                </a:lnTo>
                <a:lnTo>
                  <a:pt x="645414" y="74714"/>
                </a:lnTo>
                <a:lnTo>
                  <a:pt x="677100" y="99443"/>
                </a:lnTo>
                <a:lnTo>
                  <a:pt x="706210" y="127158"/>
                </a:lnTo>
                <a:lnTo>
                  <a:pt x="732463" y="157593"/>
                </a:lnTo>
                <a:lnTo>
                  <a:pt x="755607" y="190455"/>
                </a:lnTo>
                <a:lnTo>
                  <a:pt x="775418" y="225428"/>
                </a:lnTo>
                <a:lnTo>
                  <a:pt x="791706" y="262173"/>
                </a:lnTo>
                <a:lnTo>
                  <a:pt x="804314" y="300338"/>
                </a:lnTo>
                <a:lnTo>
                  <a:pt x="813120" y="339556"/>
                </a:lnTo>
                <a:lnTo>
                  <a:pt x="818040" y="379447"/>
                </a:lnTo>
                <a:lnTo>
                  <a:pt x="819149" y="409574"/>
                </a:lnTo>
                <a:lnTo>
                  <a:pt x="819026" y="419629"/>
                </a:lnTo>
                <a:lnTo>
                  <a:pt x="816069" y="459714"/>
                </a:lnTo>
                <a:lnTo>
                  <a:pt x="809197" y="499316"/>
                </a:lnTo>
                <a:lnTo>
                  <a:pt x="798477" y="538054"/>
                </a:lnTo>
                <a:lnTo>
                  <a:pt x="784011" y="575554"/>
                </a:lnTo>
                <a:lnTo>
                  <a:pt x="765939" y="611456"/>
                </a:lnTo>
                <a:lnTo>
                  <a:pt x="744435" y="645414"/>
                </a:lnTo>
                <a:lnTo>
                  <a:pt x="719706" y="677100"/>
                </a:lnTo>
                <a:lnTo>
                  <a:pt x="691991" y="706210"/>
                </a:lnTo>
                <a:lnTo>
                  <a:pt x="661556" y="732463"/>
                </a:lnTo>
                <a:lnTo>
                  <a:pt x="628694" y="755607"/>
                </a:lnTo>
                <a:lnTo>
                  <a:pt x="593721" y="775418"/>
                </a:lnTo>
                <a:lnTo>
                  <a:pt x="556976" y="791706"/>
                </a:lnTo>
                <a:lnTo>
                  <a:pt x="518810" y="804314"/>
                </a:lnTo>
                <a:lnTo>
                  <a:pt x="479593" y="813120"/>
                </a:lnTo>
                <a:lnTo>
                  <a:pt x="439702" y="818040"/>
                </a:lnTo>
                <a:lnTo>
                  <a:pt x="409574" y="819149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/>
          <p:nvPr/>
        </p:nvSpPr>
        <p:spPr>
          <a:xfrm>
            <a:off x="4001340" y="5661248"/>
            <a:ext cx="287569" cy="195388"/>
          </a:xfrm>
          <a:custGeom>
            <a:avLst/>
            <a:gdLst/>
            <a:ahLst/>
            <a:cxnLst/>
            <a:rect l="l" t="t" r="r" b="b"/>
            <a:pathLst>
              <a:path w="485140" h="390525">
                <a:moveTo>
                  <a:pt x="152131" y="389907"/>
                </a:moveTo>
                <a:lnTo>
                  <a:pt x="151722" y="389907"/>
                </a:lnTo>
                <a:lnTo>
                  <a:pt x="151311" y="389900"/>
                </a:lnTo>
                <a:lnTo>
                  <a:pt x="88422" y="317735"/>
                </a:lnTo>
                <a:lnTo>
                  <a:pt x="52859" y="272662"/>
                </a:lnTo>
                <a:lnTo>
                  <a:pt x="24565" y="241133"/>
                </a:lnTo>
                <a:lnTo>
                  <a:pt x="12742" y="228987"/>
                </a:lnTo>
                <a:lnTo>
                  <a:pt x="3849" y="216017"/>
                </a:lnTo>
                <a:lnTo>
                  <a:pt x="0" y="200573"/>
                </a:lnTo>
                <a:lnTo>
                  <a:pt x="1346" y="184557"/>
                </a:lnTo>
                <a:lnTo>
                  <a:pt x="8040" y="169871"/>
                </a:lnTo>
                <a:lnTo>
                  <a:pt x="19046" y="159392"/>
                </a:lnTo>
                <a:lnTo>
                  <a:pt x="32153" y="154851"/>
                </a:lnTo>
                <a:lnTo>
                  <a:pt x="45748" y="156428"/>
                </a:lnTo>
                <a:lnTo>
                  <a:pt x="90912" y="198994"/>
                </a:lnTo>
                <a:lnTo>
                  <a:pt x="121218" y="234995"/>
                </a:lnTo>
                <a:lnTo>
                  <a:pt x="154027" y="279405"/>
                </a:lnTo>
                <a:lnTo>
                  <a:pt x="172629" y="255364"/>
                </a:lnTo>
                <a:lnTo>
                  <a:pt x="223270" y="195661"/>
                </a:lnTo>
                <a:lnTo>
                  <a:pt x="255397" y="161175"/>
                </a:lnTo>
                <a:lnTo>
                  <a:pt x="292123" y="124384"/>
                </a:lnTo>
                <a:lnTo>
                  <a:pt x="333491" y="85876"/>
                </a:lnTo>
                <a:lnTo>
                  <a:pt x="379546" y="46240"/>
                </a:lnTo>
                <a:lnTo>
                  <a:pt x="430332" y="6063"/>
                </a:lnTo>
                <a:lnTo>
                  <a:pt x="443521" y="0"/>
                </a:lnTo>
                <a:lnTo>
                  <a:pt x="457185" y="352"/>
                </a:lnTo>
                <a:lnTo>
                  <a:pt x="469741" y="6713"/>
                </a:lnTo>
                <a:lnTo>
                  <a:pt x="479604" y="18679"/>
                </a:lnTo>
                <a:lnTo>
                  <a:pt x="484752" y="34211"/>
                </a:lnTo>
                <a:lnTo>
                  <a:pt x="484453" y="50304"/>
                </a:lnTo>
                <a:lnTo>
                  <a:pt x="479051" y="65091"/>
                </a:lnTo>
                <a:lnTo>
                  <a:pt x="468892" y="76703"/>
                </a:lnTo>
                <a:lnTo>
                  <a:pt x="401302" y="131196"/>
                </a:lnTo>
                <a:lnTo>
                  <a:pt x="342828" y="184231"/>
                </a:lnTo>
                <a:lnTo>
                  <a:pt x="293422" y="234040"/>
                </a:lnTo>
                <a:lnTo>
                  <a:pt x="253040" y="278857"/>
                </a:lnTo>
                <a:lnTo>
                  <a:pt x="221634" y="316914"/>
                </a:lnTo>
                <a:lnTo>
                  <a:pt x="185568" y="365684"/>
                </a:lnTo>
                <a:lnTo>
                  <a:pt x="180814" y="372861"/>
                </a:lnTo>
                <a:lnTo>
                  <a:pt x="175078" y="380051"/>
                </a:lnTo>
                <a:lnTo>
                  <a:pt x="168178" y="385408"/>
                </a:lnTo>
                <a:lnTo>
                  <a:pt x="160426" y="388752"/>
                </a:lnTo>
                <a:lnTo>
                  <a:pt x="152131" y="38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1026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3861048"/>
            <a:ext cx="5508104" cy="302146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12" y="1189594"/>
            <a:ext cx="4841104" cy="2827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8689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Места </a:t>
            </a:r>
            <a:r>
              <a:rPr lang="ru-RU" sz="3600" b="1" dirty="0">
                <a:solidFill>
                  <a:srgbClr val="006F8D"/>
                </a:solidFill>
                <a:latin typeface="Arial Black" panose="020B0A04020102020204" pitchFamily="34" charset="0"/>
              </a:rPr>
              <a:t>проведения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229224" y="1376067"/>
            <a:ext cx="7470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Спортивная площадка МОУ СОШ № 21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(ул. Посадского, 193)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4800" y="4168484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Спортивная площадка</a:t>
            </a:r>
          </a:p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СГУ им. Чернышевского Н.Г.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(Астраханская ул., 83)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9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444" y="367801"/>
            <a:ext cx="6923112" cy="12289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6F8D"/>
                </a:solidFill>
                <a:latin typeface="Arial Black" panose="020B0A04020102020204" pitchFamily="34" charset="0"/>
              </a:rPr>
              <a:t>Резервные </a:t>
            </a:r>
            <a:r>
              <a:rPr lang="ru-RU" sz="3200" b="1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площадки</a:t>
            </a:r>
            <a:br>
              <a:rPr lang="ru-RU" sz="3200" b="1" dirty="0" smtClean="0">
                <a:solidFill>
                  <a:srgbClr val="006F8D"/>
                </a:solidFill>
                <a:latin typeface="Arial Black" panose="020B0A04020102020204" pitchFamily="34" charset="0"/>
              </a:rPr>
            </a:br>
            <a:r>
              <a:rPr lang="ru-RU" sz="1100" b="1" dirty="0" smtClean="0">
                <a:latin typeface="Arial Black" panose="020B0A04020102020204" pitchFamily="34" charset="0"/>
              </a:rPr>
              <a:t>(в случае неблагоприятных погодных условий)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85" r="882" b="20469"/>
          <a:stretch/>
        </p:blipFill>
        <p:spPr>
          <a:xfrm>
            <a:off x="323528" y="2283980"/>
            <a:ext cx="3342110" cy="4392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645024"/>
            <a:ext cx="4554740" cy="3031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49228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Спортзал ЦСШОР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Адрес: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Ильинская площадь,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1424" y="271883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Спортзал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ИФКиС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Адрес: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Вольская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10А, 12 корпус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9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8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965" y="33280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Места </a:t>
            </a:r>
            <a:r>
              <a:rPr lang="ru-RU" sz="3600" dirty="0">
                <a:solidFill>
                  <a:srgbClr val="006F8D"/>
                </a:solidFill>
                <a:latin typeface="Arial Black" panose="020B0A04020102020204" pitchFamily="34" charset="0"/>
              </a:rPr>
              <a:t>проживания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3600400" cy="4453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ГОСТИНИЦА </a:t>
            </a:r>
            <a:r>
              <a:rPr lang="ru-RU" sz="20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«БОГЕМИЯ»</a:t>
            </a:r>
            <a:endParaRPr lang="en-US" sz="2000" b="1" dirty="0" smtClean="0">
              <a:solidFill>
                <a:srgbClr val="006F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Саратов </a:t>
            </a:r>
            <a:r>
              <a:rPr lang="ru-RU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Железнодорожная ул., 72, 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avatars.mds.yandex.net/get-altay/902827/2a000001630ea9e25071f3a02b1657cbf25c/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56" y="2177883"/>
            <a:ext cx="3888393" cy="21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268760"/>
            <a:ext cx="5232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РЕЗИДЕНЦИЯ </a:t>
            </a:r>
            <a:r>
              <a:rPr lang="ru-RU" sz="20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«БОГЕМИЯ»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Саратов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пр. Кирова, 25, 2-3 этаж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092473"/>
            <a:ext cx="3193418" cy="2275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66" y="4891718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ОТЕЛЬ </a:t>
            </a:r>
            <a:r>
              <a:rPr lang="ru-RU" sz="20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«ВОЛНА»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Саратов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наб. Космонавтов, 7а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/>
          </a:p>
        </p:txBody>
      </p:sp>
      <p:pic>
        <p:nvPicPr>
          <p:cNvPr id="10" name="Picture 2" descr="Гостиница Волна, Саратов: цены 2022, бронирование, фото, рейтинг, описани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636" y="4390997"/>
            <a:ext cx="3295778" cy="24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11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5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67" y="34389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6F8D"/>
                </a:solidFill>
                <a:latin typeface="Arial Black" panose="020B0A04020102020204" pitchFamily="34" charset="0"/>
              </a:rPr>
              <a:t>Места питания</a:t>
            </a:r>
            <a:endParaRPr lang="ru-RU" sz="3200" dirty="0">
              <a:solidFill>
                <a:srgbClr val="006F8D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716" y="1628800"/>
            <a:ext cx="5112568" cy="51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196752"/>
            <a:ext cx="487079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РЕСТОРАН </a:t>
            </a:r>
            <a:r>
              <a:rPr lang="ru-RU" sz="18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«САМОВАР» </a:t>
            </a:r>
            <a:br>
              <a:rPr lang="ru-RU" sz="18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гостинице </a:t>
            </a:r>
            <a:r>
              <a:rPr lang="ru-RU" sz="18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«Богемия»</a:t>
            </a:r>
            <a:r>
              <a:rPr lang="ru-RU" sz="1800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Вавилова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41" y="4680448"/>
            <a:ext cx="362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РЕСТОРАН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«РЕЧНОЙ КВАРТАЛ»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отеле «ВОЛНА»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52" y="4123524"/>
            <a:ext cx="3506932" cy="2639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56919"/>
            <a:ext cx="4011688" cy="2678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561" y="1856919"/>
            <a:ext cx="3877900" cy="27215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4818" y="1196752"/>
            <a:ext cx="343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КУЛИНАРИЯ </a:t>
            </a:r>
            <a:r>
              <a:rPr lang="ru-RU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«ОЛИВЬЕР»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пр. Столыпина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13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4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 flipH="1">
            <a:off x="611560" y="1484784"/>
            <a:ext cx="1749550" cy="1953636"/>
          </a:xfrm>
          <a:custGeom>
            <a:avLst/>
            <a:gdLst/>
            <a:ahLst/>
            <a:cxnLst/>
            <a:rect l="l" t="t" r="r" b="b"/>
            <a:pathLst>
              <a:path w="3752850" h="5346065">
                <a:moveTo>
                  <a:pt x="3752812" y="0"/>
                </a:moveTo>
                <a:lnTo>
                  <a:pt x="0" y="0"/>
                </a:lnTo>
                <a:lnTo>
                  <a:pt x="0" y="33020"/>
                </a:lnTo>
                <a:lnTo>
                  <a:pt x="0" y="5345722"/>
                </a:lnTo>
                <a:lnTo>
                  <a:pt x="32740" y="5345722"/>
                </a:lnTo>
                <a:lnTo>
                  <a:pt x="32740" y="33020"/>
                </a:lnTo>
                <a:lnTo>
                  <a:pt x="3719372" y="33020"/>
                </a:lnTo>
                <a:lnTo>
                  <a:pt x="3719372" y="5345722"/>
                </a:lnTo>
                <a:lnTo>
                  <a:pt x="3752812" y="5345722"/>
                </a:lnTo>
                <a:lnTo>
                  <a:pt x="3752812" y="33020"/>
                </a:lnTo>
                <a:lnTo>
                  <a:pt x="3752812" y="32740"/>
                </a:lnTo>
                <a:lnTo>
                  <a:pt x="3752812" y="0"/>
                </a:lnTo>
                <a:close/>
              </a:path>
            </a:pathLst>
          </a:custGeom>
          <a:solidFill>
            <a:srgbClr val="18181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2" name="object 11"/>
          <p:cNvSpPr txBox="1"/>
          <p:nvPr/>
        </p:nvSpPr>
        <p:spPr>
          <a:xfrm flipH="1">
            <a:off x="867226" y="2249411"/>
            <a:ext cx="1462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1818"/>
                </a:solidFill>
                <a:latin typeface="Arial Black"/>
                <a:cs typeface="Arial Black"/>
              </a:rPr>
              <a:t>Бизнес лига</a:t>
            </a:r>
            <a:endParaRPr sz="1200" dirty="0">
              <a:latin typeface="Arial Black"/>
              <a:cs typeface="Arial Black"/>
            </a:endParaRPr>
          </a:p>
        </p:txBody>
      </p:sp>
      <p:sp>
        <p:nvSpPr>
          <p:cNvPr id="19" name="object 17"/>
          <p:cNvSpPr/>
          <p:nvPr/>
        </p:nvSpPr>
        <p:spPr>
          <a:xfrm flipH="1" flipV="1">
            <a:off x="611560" y="3433215"/>
            <a:ext cx="1749550" cy="45719"/>
          </a:xfrm>
          <a:custGeom>
            <a:avLst/>
            <a:gdLst/>
            <a:ahLst/>
            <a:cxnLst/>
            <a:rect l="l" t="t" r="r" b="b"/>
            <a:pathLst>
              <a:path w="3752850" h="200025">
                <a:moveTo>
                  <a:pt x="3752849" y="200024"/>
                </a:moveTo>
                <a:lnTo>
                  <a:pt x="0" y="200024"/>
                </a:lnTo>
                <a:lnTo>
                  <a:pt x="0" y="0"/>
                </a:lnTo>
                <a:lnTo>
                  <a:pt x="3752849" y="0"/>
                </a:lnTo>
                <a:lnTo>
                  <a:pt x="3752849" y="200024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object 2"/>
          <p:cNvSpPr/>
          <p:nvPr/>
        </p:nvSpPr>
        <p:spPr>
          <a:xfrm flipH="1">
            <a:off x="2584266" y="1484784"/>
            <a:ext cx="1749550" cy="1953636"/>
          </a:xfrm>
          <a:custGeom>
            <a:avLst/>
            <a:gdLst/>
            <a:ahLst/>
            <a:cxnLst/>
            <a:rect l="l" t="t" r="r" b="b"/>
            <a:pathLst>
              <a:path w="3752850" h="5346065">
                <a:moveTo>
                  <a:pt x="3752812" y="0"/>
                </a:moveTo>
                <a:lnTo>
                  <a:pt x="0" y="0"/>
                </a:lnTo>
                <a:lnTo>
                  <a:pt x="0" y="33020"/>
                </a:lnTo>
                <a:lnTo>
                  <a:pt x="0" y="5345722"/>
                </a:lnTo>
                <a:lnTo>
                  <a:pt x="32740" y="5345722"/>
                </a:lnTo>
                <a:lnTo>
                  <a:pt x="32740" y="33020"/>
                </a:lnTo>
                <a:lnTo>
                  <a:pt x="3719372" y="33020"/>
                </a:lnTo>
                <a:lnTo>
                  <a:pt x="3719372" y="5345722"/>
                </a:lnTo>
                <a:lnTo>
                  <a:pt x="3752812" y="5345722"/>
                </a:lnTo>
                <a:lnTo>
                  <a:pt x="3752812" y="33020"/>
                </a:lnTo>
                <a:lnTo>
                  <a:pt x="3752812" y="32740"/>
                </a:lnTo>
                <a:lnTo>
                  <a:pt x="3752812" y="0"/>
                </a:lnTo>
                <a:close/>
              </a:path>
            </a:pathLst>
          </a:custGeom>
          <a:solidFill>
            <a:srgbClr val="18181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object 2"/>
          <p:cNvSpPr/>
          <p:nvPr/>
        </p:nvSpPr>
        <p:spPr>
          <a:xfrm flipH="1">
            <a:off x="4556972" y="1484784"/>
            <a:ext cx="1749550" cy="1953636"/>
          </a:xfrm>
          <a:custGeom>
            <a:avLst/>
            <a:gdLst/>
            <a:ahLst/>
            <a:cxnLst/>
            <a:rect l="l" t="t" r="r" b="b"/>
            <a:pathLst>
              <a:path w="3752850" h="5346065">
                <a:moveTo>
                  <a:pt x="3752812" y="0"/>
                </a:moveTo>
                <a:lnTo>
                  <a:pt x="0" y="0"/>
                </a:lnTo>
                <a:lnTo>
                  <a:pt x="0" y="33020"/>
                </a:lnTo>
                <a:lnTo>
                  <a:pt x="0" y="5345722"/>
                </a:lnTo>
                <a:lnTo>
                  <a:pt x="32740" y="5345722"/>
                </a:lnTo>
                <a:lnTo>
                  <a:pt x="32740" y="33020"/>
                </a:lnTo>
                <a:lnTo>
                  <a:pt x="3719372" y="33020"/>
                </a:lnTo>
                <a:lnTo>
                  <a:pt x="3719372" y="5345722"/>
                </a:lnTo>
                <a:lnTo>
                  <a:pt x="3752812" y="5345722"/>
                </a:lnTo>
                <a:lnTo>
                  <a:pt x="3752812" y="33020"/>
                </a:lnTo>
                <a:lnTo>
                  <a:pt x="3752812" y="32740"/>
                </a:lnTo>
                <a:lnTo>
                  <a:pt x="3752812" y="0"/>
                </a:lnTo>
                <a:close/>
              </a:path>
            </a:pathLst>
          </a:custGeom>
          <a:solidFill>
            <a:srgbClr val="18181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object 2"/>
          <p:cNvSpPr/>
          <p:nvPr/>
        </p:nvSpPr>
        <p:spPr>
          <a:xfrm flipH="1">
            <a:off x="6529678" y="1479581"/>
            <a:ext cx="1749550" cy="1953636"/>
          </a:xfrm>
          <a:custGeom>
            <a:avLst/>
            <a:gdLst/>
            <a:ahLst/>
            <a:cxnLst/>
            <a:rect l="l" t="t" r="r" b="b"/>
            <a:pathLst>
              <a:path w="3752850" h="5346065">
                <a:moveTo>
                  <a:pt x="3752812" y="0"/>
                </a:moveTo>
                <a:lnTo>
                  <a:pt x="0" y="0"/>
                </a:lnTo>
                <a:lnTo>
                  <a:pt x="0" y="33020"/>
                </a:lnTo>
                <a:lnTo>
                  <a:pt x="0" y="5345722"/>
                </a:lnTo>
                <a:lnTo>
                  <a:pt x="32740" y="5345722"/>
                </a:lnTo>
                <a:lnTo>
                  <a:pt x="32740" y="33020"/>
                </a:lnTo>
                <a:lnTo>
                  <a:pt x="3719372" y="33020"/>
                </a:lnTo>
                <a:lnTo>
                  <a:pt x="3719372" y="5345722"/>
                </a:lnTo>
                <a:lnTo>
                  <a:pt x="3752812" y="5345722"/>
                </a:lnTo>
                <a:lnTo>
                  <a:pt x="3752812" y="33020"/>
                </a:lnTo>
                <a:lnTo>
                  <a:pt x="3752812" y="32740"/>
                </a:lnTo>
                <a:lnTo>
                  <a:pt x="3752812" y="0"/>
                </a:lnTo>
                <a:close/>
              </a:path>
            </a:pathLst>
          </a:custGeom>
          <a:solidFill>
            <a:srgbClr val="18181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3" name="object 11"/>
          <p:cNvSpPr txBox="1"/>
          <p:nvPr/>
        </p:nvSpPr>
        <p:spPr>
          <a:xfrm flipH="1">
            <a:off x="2696497" y="2172467"/>
            <a:ext cx="146268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rgbClr val="181818"/>
                </a:solidFill>
                <a:latin typeface="Arial Black"/>
                <a:cs typeface="Arial Black"/>
              </a:rPr>
              <a:t>Государственная лига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4" name="object 11"/>
          <p:cNvSpPr txBox="1"/>
          <p:nvPr/>
        </p:nvSpPr>
        <p:spPr>
          <a:xfrm flipH="1">
            <a:off x="4700407" y="2153788"/>
            <a:ext cx="146268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rgbClr val="181818"/>
                </a:solidFill>
                <a:latin typeface="Arial Black"/>
                <a:cs typeface="Arial Black"/>
              </a:rPr>
              <a:t>Региональная лига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5" name="object 11"/>
          <p:cNvSpPr txBox="1"/>
          <p:nvPr/>
        </p:nvSpPr>
        <p:spPr>
          <a:xfrm flipH="1">
            <a:off x="6673113" y="2172467"/>
            <a:ext cx="1462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rgbClr val="181818"/>
                </a:solidFill>
                <a:latin typeface="Arial Black"/>
                <a:cs typeface="Arial Black"/>
              </a:rPr>
              <a:t>Молодежная лига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6" name="object 17"/>
          <p:cNvSpPr/>
          <p:nvPr/>
        </p:nvSpPr>
        <p:spPr>
          <a:xfrm flipH="1" flipV="1">
            <a:off x="2584266" y="3433215"/>
            <a:ext cx="1749550" cy="45719"/>
          </a:xfrm>
          <a:custGeom>
            <a:avLst/>
            <a:gdLst/>
            <a:ahLst/>
            <a:cxnLst/>
            <a:rect l="l" t="t" r="r" b="b"/>
            <a:pathLst>
              <a:path w="3752850" h="200025">
                <a:moveTo>
                  <a:pt x="3752849" y="200024"/>
                </a:moveTo>
                <a:lnTo>
                  <a:pt x="0" y="200024"/>
                </a:lnTo>
                <a:lnTo>
                  <a:pt x="0" y="0"/>
                </a:lnTo>
                <a:lnTo>
                  <a:pt x="3752849" y="0"/>
                </a:lnTo>
                <a:lnTo>
                  <a:pt x="3752849" y="200024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7" name="object 17"/>
          <p:cNvSpPr/>
          <p:nvPr/>
        </p:nvSpPr>
        <p:spPr>
          <a:xfrm flipH="1" flipV="1">
            <a:off x="4556972" y="3439968"/>
            <a:ext cx="1749550" cy="45719"/>
          </a:xfrm>
          <a:custGeom>
            <a:avLst/>
            <a:gdLst/>
            <a:ahLst/>
            <a:cxnLst/>
            <a:rect l="l" t="t" r="r" b="b"/>
            <a:pathLst>
              <a:path w="3752850" h="200025">
                <a:moveTo>
                  <a:pt x="3752849" y="200024"/>
                </a:moveTo>
                <a:lnTo>
                  <a:pt x="0" y="200024"/>
                </a:lnTo>
                <a:lnTo>
                  <a:pt x="0" y="0"/>
                </a:lnTo>
                <a:lnTo>
                  <a:pt x="3752849" y="0"/>
                </a:lnTo>
                <a:lnTo>
                  <a:pt x="3752849" y="200024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8" name="object 17"/>
          <p:cNvSpPr/>
          <p:nvPr/>
        </p:nvSpPr>
        <p:spPr>
          <a:xfrm flipH="1" flipV="1">
            <a:off x="6529678" y="3433215"/>
            <a:ext cx="1749550" cy="45719"/>
          </a:xfrm>
          <a:custGeom>
            <a:avLst/>
            <a:gdLst/>
            <a:ahLst/>
            <a:cxnLst/>
            <a:rect l="l" t="t" r="r" b="b"/>
            <a:pathLst>
              <a:path w="3752850" h="200025">
                <a:moveTo>
                  <a:pt x="3752849" y="200024"/>
                </a:moveTo>
                <a:lnTo>
                  <a:pt x="0" y="200024"/>
                </a:lnTo>
                <a:lnTo>
                  <a:pt x="0" y="0"/>
                </a:lnTo>
                <a:lnTo>
                  <a:pt x="3752849" y="0"/>
                </a:lnTo>
                <a:lnTo>
                  <a:pt x="3752849" y="200024"/>
                </a:lnTo>
                <a:close/>
              </a:path>
            </a:pathLst>
          </a:custGeom>
          <a:solidFill>
            <a:srgbClr val="37C8E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9" name="TextBox 28"/>
          <p:cNvSpPr txBox="1"/>
          <p:nvPr/>
        </p:nvSpPr>
        <p:spPr>
          <a:xfrm>
            <a:off x="0" y="428058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проведения соревнований вручается 4 комплекта наград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95536" y="1484784"/>
            <a:ext cx="3168352" cy="3206391"/>
          </a:xfrm>
          <a:prstGeom prst="rect">
            <a:avLst/>
          </a:prstGeom>
          <a:ln w="33446">
            <a:solidFill>
              <a:srgbClr val="181818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496570" marR="487045" algn="ctr">
              <a:lnSpc>
                <a:spcPct val="106200"/>
              </a:lnSpc>
              <a:spcBef>
                <a:spcPts val="890"/>
              </a:spcBef>
            </a:pPr>
            <a:r>
              <a:rPr lang="ru-RU" sz="1200" b="1" dirty="0" smtClean="0">
                <a:solidFill>
                  <a:srgbClr val="006F8D"/>
                </a:solidFill>
                <a:latin typeface="Arial Black" panose="020B0A04020102020204" pitchFamily="34" charset="0"/>
                <a:cs typeface="Verdana"/>
              </a:rPr>
              <a:t>РЕГИОНАЛЬНАЯ  ЛИГА</a:t>
            </a:r>
          </a:p>
          <a:p>
            <a:pPr marL="496570" marR="487045" algn="ctr">
              <a:lnSpc>
                <a:spcPct val="106200"/>
              </a:lnSpc>
              <a:spcBef>
                <a:spcPts val="890"/>
              </a:spcBef>
            </a:pPr>
            <a:endParaRPr sz="1200" dirty="0">
              <a:latin typeface="Arial Black" panose="020B0A04020102020204" pitchFamily="34" charset="0"/>
              <a:cs typeface="Verdana"/>
            </a:endParaRPr>
          </a:p>
          <a:p>
            <a:pPr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Деревянко Константин Александрович</a:t>
            </a:r>
            <a:r>
              <a:rPr lang="ru-RU" sz="1200" dirty="0">
                <a:solidFill>
                  <a:srgbClr val="00C2C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СШОР по </a:t>
            </a:r>
            <a:r>
              <a:rPr lang="ru-RU" sz="1200" dirty="0" smtClean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баскетболу</a:t>
            </a:r>
            <a:endParaRPr lang="en-US" sz="1200" dirty="0" smtClean="0">
              <a:solidFill>
                <a:srgbClr val="006F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rgbClr val="00C2C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Ходоров Сергей Евгеньевич </a:t>
            </a:r>
            <a:r>
              <a:rPr lang="ru-RU" sz="1200" dirty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СШОР по </a:t>
            </a:r>
            <a:r>
              <a:rPr lang="ru-RU" sz="1200" dirty="0" smtClean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баскетболу</a:t>
            </a:r>
            <a:endParaRPr lang="en-US" sz="1200" dirty="0" smtClean="0">
              <a:solidFill>
                <a:srgbClr val="006F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rgbClr val="00C2C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Загрычев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 Владимир Игоревич </a:t>
            </a:r>
            <a:r>
              <a:rPr lang="ru-RU" sz="1200" dirty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МОУ СОШ №</a:t>
            </a:r>
            <a:r>
              <a:rPr lang="ru-RU" sz="1200" dirty="0" smtClean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101</a:t>
            </a:r>
            <a:endParaRPr lang="en-US" sz="1200" dirty="0" smtClean="0">
              <a:solidFill>
                <a:srgbClr val="006F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00C2C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C2C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Чехлатый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 Дмитрий Павлович </a:t>
            </a:r>
            <a:r>
              <a:rPr lang="ru-RU" sz="1200" dirty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СШОР по </a:t>
            </a:r>
            <a:r>
              <a:rPr lang="ru-RU" sz="1200" dirty="0" smtClean="0">
                <a:solidFill>
                  <a:srgbClr val="006F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баскетболу</a:t>
            </a:r>
          </a:p>
          <a:p>
            <a:pPr algn="ctr"/>
            <a:endParaRPr lang="ru-RU" sz="1200" dirty="0">
              <a:solidFill>
                <a:srgbClr val="00C2C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C2CB"/>
              </a:solidFill>
              <a:latin typeface="Arial Black"/>
              <a:cs typeface="Arial" panose="020B0604020202020204" pitchFamily="34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066060" y="1484784"/>
            <a:ext cx="3600400" cy="3180807"/>
          </a:xfrm>
          <a:prstGeom prst="rect">
            <a:avLst/>
          </a:prstGeom>
          <a:ln w="33446">
            <a:solidFill>
              <a:srgbClr val="181818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618490" marR="608965" algn="ctr">
              <a:lnSpc>
                <a:spcPct val="106200"/>
              </a:lnSpc>
              <a:spcBef>
                <a:spcPts val="890"/>
              </a:spcBef>
            </a:pPr>
            <a:r>
              <a:rPr lang="ru-RU" sz="1200" b="1" dirty="0" smtClean="0">
                <a:solidFill>
                  <a:srgbClr val="006F8D"/>
                </a:solidFill>
                <a:latin typeface="Arial Black" panose="020B0A04020102020204" pitchFamily="34" charset="0"/>
                <a:cs typeface="Verdana"/>
              </a:rPr>
              <a:t>МОЛОДЁЖНАЯ  ЛИГА</a:t>
            </a:r>
            <a:endParaRPr lang="ru-RU" sz="1200" dirty="0" smtClean="0">
              <a:solidFill>
                <a:srgbClr val="006F8D"/>
              </a:solidFill>
              <a:latin typeface="Arial Black" panose="020B0A040201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Arial Black" panose="020B0A04020102020204" pitchFamily="34" charset="0"/>
              <a:cs typeface="Verdana"/>
            </a:endParaRPr>
          </a:p>
          <a:p>
            <a:pPr marL="1905" algn="ctr">
              <a:lnSpc>
                <a:spcPct val="100000"/>
              </a:lnSpc>
            </a:pPr>
            <a:endParaRPr lang="en-US" sz="1200" b="1" dirty="0" smtClean="0">
              <a:latin typeface="Arial Black" panose="020B0A04020102020204" pitchFamily="34" charset="0"/>
              <a:cs typeface="Verdana"/>
            </a:endParaRPr>
          </a:p>
          <a:p>
            <a:pPr lvl="0"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Казарин Кирилл 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Анатольевич</a:t>
            </a:r>
            <a: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Гуйо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 Герман 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Александрович</a:t>
            </a:r>
            <a: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Ермаков Виктор 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Дмитриевич</a:t>
            </a:r>
            <a: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Потапов Николай </a:t>
            </a:r>
            <a: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Юрьевич</a:t>
            </a:r>
            <a:endParaRPr lang="en-US" sz="1200" b="1" dirty="0" smtClean="0">
              <a:solidFill>
                <a:srgbClr val="00C2CB"/>
              </a:solidFill>
              <a:latin typeface="Arial Black" panose="020B0A04020102020204" pitchFamily="34" charset="0"/>
              <a:cs typeface="Verdana"/>
            </a:endParaRPr>
          </a:p>
          <a:p>
            <a:pPr marL="412750" marR="238760" algn="ctr">
              <a:lnSpc>
                <a:spcPct val="179100"/>
              </a:lnSpc>
            </a:pPr>
            <a:endParaRPr lang="ru-RU" sz="1200" b="1" dirty="0" smtClean="0">
              <a:solidFill>
                <a:srgbClr val="00C2CB"/>
              </a:solidFill>
              <a:latin typeface="Arial Black" panose="020B0A04020102020204" pitchFamily="34" charset="0"/>
              <a:cs typeface="Verdana"/>
            </a:endParaRPr>
          </a:p>
          <a:p>
            <a:pPr marL="412750" marR="238760" algn="ctr">
              <a:lnSpc>
                <a:spcPct val="179100"/>
              </a:lnSpc>
            </a:pPr>
            <a:endParaRPr lang="en-US" sz="1200" b="1" dirty="0">
              <a:solidFill>
                <a:srgbClr val="00C2CB"/>
              </a:solidFill>
              <a:latin typeface="Arial Black" panose="020B0A04020102020204" pitchFamily="34" charset="0"/>
              <a:cs typeface="Verdana"/>
            </a:endParaRPr>
          </a:p>
          <a:p>
            <a:pPr marL="412750" marR="238760" algn="ctr">
              <a:lnSpc>
                <a:spcPct val="179100"/>
              </a:lnSpc>
            </a:pPr>
            <a:endParaRPr lang="en-US" sz="1200" b="1" dirty="0">
              <a:solidFill>
                <a:srgbClr val="00C2CB"/>
              </a:solidFill>
              <a:latin typeface="Arial Black" panose="020B0A04020102020204" pitchFamily="34" charset="0"/>
              <a:cs typeface="Verdan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8474" y="5157192"/>
            <a:ext cx="74271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сборных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проходит посредством проведение тренировочного сбора с </a:t>
            </a:r>
            <a:r>
              <a:rPr lang="ru-RU" sz="16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ru-RU" sz="1600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августа на площадках МОУ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СОШ №21, СГУ им. Н.Г. Чернышевского (резервные площадки: спортзал ЦСШОР, спортзал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ИФКиС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ru-RU" dirty="0"/>
          </a:p>
        </p:txBody>
      </p:sp>
      <p:pic>
        <p:nvPicPr>
          <p:cNvPr id="7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6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3"/>
          <p:cNvGrpSpPr/>
          <p:nvPr/>
        </p:nvGrpSpPr>
        <p:grpSpPr>
          <a:xfrm>
            <a:off x="467544" y="1124744"/>
            <a:ext cx="2448272" cy="504056"/>
            <a:chOff x="1828795" y="3238281"/>
            <a:chExt cx="3933190" cy="906144"/>
          </a:xfrm>
        </p:grpSpPr>
        <p:sp>
          <p:nvSpPr>
            <p:cNvPr id="29" name="object 4"/>
            <p:cNvSpPr/>
            <p:nvPr/>
          </p:nvSpPr>
          <p:spPr>
            <a:xfrm>
              <a:off x="1828795" y="3238281"/>
              <a:ext cx="3933190" cy="906144"/>
            </a:xfrm>
            <a:custGeom>
              <a:avLst/>
              <a:gdLst/>
              <a:ahLst/>
              <a:cxnLst/>
              <a:rect l="l" t="t" r="r" b="b"/>
              <a:pathLst>
                <a:path w="3933190" h="906145">
                  <a:moveTo>
                    <a:pt x="3484968" y="905907"/>
                  </a:moveTo>
                  <a:lnTo>
                    <a:pt x="448684" y="900743"/>
                  </a:lnTo>
                  <a:lnTo>
                    <a:pt x="399758" y="898103"/>
                  </a:lnTo>
                  <a:lnTo>
                    <a:pt x="352368" y="890365"/>
                  </a:lnTo>
                  <a:lnTo>
                    <a:pt x="306784" y="877803"/>
                  </a:lnTo>
                  <a:lnTo>
                    <a:pt x="263281" y="860690"/>
                  </a:lnTo>
                  <a:lnTo>
                    <a:pt x="222131" y="839300"/>
                  </a:lnTo>
                  <a:lnTo>
                    <a:pt x="183606" y="813908"/>
                  </a:lnTo>
                  <a:lnTo>
                    <a:pt x="147979" y="784785"/>
                  </a:lnTo>
                  <a:lnTo>
                    <a:pt x="115523" y="752207"/>
                  </a:lnTo>
                  <a:lnTo>
                    <a:pt x="86509" y="716446"/>
                  </a:lnTo>
                  <a:lnTo>
                    <a:pt x="61211" y="677776"/>
                  </a:lnTo>
                  <a:lnTo>
                    <a:pt x="39902" y="636471"/>
                  </a:lnTo>
                  <a:lnTo>
                    <a:pt x="22854" y="592804"/>
                  </a:lnTo>
                  <a:lnTo>
                    <a:pt x="10339" y="547050"/>
                  </a:lnTo>
                  <a:lnTo>
                    <a:pt x="2630" y="499481"/>
                  </a:lnTo>
                  <a:lnTo>
                    <a:pt x="0" y="450371"/>
                  </a:lnTo>
                  <a:lnTo>
                    <a:pt x="2630" y="401261"/>
                  </a:lnTo>
                  <a:lnTo>
                    <a:pt x="10339" y="353693"/>
                  </a:lnTo>
                  <a:lnTo>
                    <a:pt x="22854" y="307938"/>
                  </a:lnTo>
                  <a:lnTo>
                    <a:pt x="39902" y="264271"/>
                  </a:lnTo>
                  <a:lnTo>
                    <a:pt x="61211" y="222966"/>
                  </a:lnTo>
                  <a:lnTo>
                    <a:pt x="86509" y="184297"/>
                  </a:lnTo>
                  <a:lnTo>
                    <a:pt x="115523" y="148536"/>
                  </a:lnTo>
                  <a:lnTo>
                    <a:pt x="147979" y="115957"/>
                  </a:lnTo>
                  <a:lnTo>
                    <a:pt x="183606" y="86834"/>
                  </a:lnTo>
                  <a:lnTo>
                    <a:pt x="222131" y="61442"/>
                  </a:lnTo>
                  <a:lnTo>
                    <a:pt x="263281" y="40052"/>
                  </a:lnTo>
                  <a:lnTo>
                    <a:pt x="306784" y="22940"/>
                  </a:lnTo>
                  <a:lnTo>
                    <a:pt x="352368" y="10377"/>
                  </a:lnTo>
                  <a:lnTo>
                    <a:pt x="399758" y="2640"/>
                  </a:lnTo>
                  <a:lnTo>
                    <a:pt x="448684" y="0"/>
                  </a:lnTo>
                  <a:lnTo>
                    <a:pt x="3484968" y="0"/>
                  </a:lnTo>
                  <a:lnTo>
                    <a:pt x="3932623" y="454503"/>
                  </a:lnTo>
                  <a:lnTo>
                    <a:pt x="3484968" y="905907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/>
            <p:cNvSpPr/>
            <p:nvPr/>
          </p:nvSpPr>
          <p:spPr>
            <a:xfrm>
              <a:off x="1960334" y="3378763"/>
              <a:ext cx="615950" cy="620395"/>
            </a:xfrm>
            <a:custGeom>
              <a:avLst/>
              <a:gdLst/>
              <a:ahLst/>
              <a:cxnLst/>
              <a:rect l="l" t="t" r="r" b="b"/>
              <a:pathLst>
                <a:path w="615950" h="620395">
                  <a:moveTo>
                    <a:pt x="307883" y="619777"/>
                  </a:moveTo>
                  <a:lnTo>
                    <a:pt x="261238" y="616226"/>
                  </a:lnTo>
                  <a:lnTo>
                    <a:pt x="216290" y="605831"/>
                  </a:lnTo>
                  <a:lnTo>
                    <a:pt x="173711" y="588983"/>
                  </a:lnTo>
                  <a:lnTo>
                    <a:pt x="134172" y="566069"/>
                  </a:lnTo>
                  <a:lnTo>
                    <a:pt x="98346" y="537480"/>
                  </a:lnTo>
                  <a:lnTo>
                    <a:pt x="66904" y="503605"/>
                  </a:lnTo>
                  <a:lnTo>
                    <a:pt x="40517" y="464833"/>
                  </a:lnTo>
                  <a:lnTo>
                    <a:pt x="20258" y="422509"/>
                  </a:lnTo>
                  <a:lnTo>
                    <a:pt x="6752" y="378239"/>
                  </a:lnTo>
                  <a:lnTo>
                    <a:pt x="0" y="332801"/>
                  </a:lnTo>
                  <a:lnTo>
                    <a:pt x="0" y="286975"/>
                  </a:lnTo>
                  <a:lnTo>
                    <a:pt x="6752" y="241537"/>
                  </a:lnTo>
                  <a:lnTo>
                    <a:pt x="20258" y="197268"/>
                  </a:lnTo>
                  <a:lnTo>
                    <a:pt x="40517" y="154944"/>
                  </a:lnTo>
                  <a:lnTo>
                    <a:pt x="66904" y="116171"/>
                  </a:lnTo>
                  <a:lnTo>
                    <a:pt x="98346" y="82296"/>
                  </a:lnTo>
                  <a:lnTo>
                    <a:pt x="134172" y="53707"/>
                  </a:lnTo>
                  <a:lnTo>
                    <a:pt x="173711" y="30794"/>
                  </a:lnTo>
                  <a:lnTo>
                    <a:pt x="216290" y="13945"/>
                  </a:lnTo>
                  <a:lnTo>
                    <a:pt x="261238" y="3551"/>
                  </a:lnTo>
                  <a:lnTo>
                    <a:pt x="307883" y="0"/>
                  </a:lnTo>
                  <a:lnTo>
                    <a:pt x="354529" y="3551"/>
                  </a:lnTo>
                  <a:lnTo>
                    <a:pt x="399477" y="13945"/>
                  </a:lnTo>
                  <a:lnTo>
                    <a:pt x="442056" y="30794"/>
                  </a:lnTo>
                  <a:lnTo>
                    <a:pt x="481594" y="53707"/>
                  </a:lnTo>
                  <a:lnTo>
                    <a:pt x="517420" y="82296"/>
                  </a:lnTo>
                  <a:lnTo>
                    <a:pt x="548863" y="116171"/>
                  </a:lnTo>
                  <a:lnTo>
                    <a:pt x="575249" y="154944"/>
                  </a:lnTo>
                  <a:lnTo>
                    <a:pt x="595508" y="197268"/>
                  </a:lnTo>
                  <a:lnTo>
                    <a:pt x="609014" y="241537"/>
                  </a:lnTo>
                  <a:lnTo>
                    <a:pt x="615767" y="286975"/>
                  </a:lnTo>
                  <a:lnTo>
                    <a:pt x="615767" y="332801"/>
                  </a:lnTo>
                  <a:lnTo>
                    <a:pt x="609014" y="378239"/>
                  </a:lnTo>
                  <a:lnTo>
                    <a:pt x="595508" y="422509"/>
                  </a:lnTo>
                  <a:lnTo>
                    <a:pt x="575249" y="464833"/>
                  </a:lnTo>
                  <a:lnTo>
                    <a:pt x="548863" y="503605"/>
                  </a:lnTo>
                  <a:lnTo>
                    <a:pt x="517420" y="537480"/>
                  </a:lnTo>
                  <a:lnTo>
                    <a:pt x="481594" y="566069"/>
                  </a:lnTo>
                  <a:lnTo>
                    <a:pt x="442056" y="588983"/>
                  </a:lnTo>
                  <a:lnTo>
                    <a:pt x="399477" y="605831"/>
                  </a:lnTo>
                  <a:lnTo>
                    <a:pt x="354529" y="616226"/>
                  </a:lnTo>
                  <a:lnTo>
                    <a:pt x="307883" y="619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6"/>
          <p:cNvSpPr txBox="1"/>
          <p:nvPr/>
        </p:nvSpPr>
        <p:spPr>
          <a:xfrm>
            <a:off x="1063551" y="1279126"/>
            <a:ext cx="160335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Бизнес лига</a:t>
            </a:r>
            <a:endParaRPr sz="1400" dirty="0">
              <a:latin typeface="Arial Black"/>
              <a:cs typeface="Arial Black"/>
            </a:endParaRPr>
          </a:p>
        </p:txBody>
      </p:sp>
      <p:grpSp>
        <p:nvGrpSpPr>
          <p:cNvPr id="32" name="object 7"/>
          <p:cNvGrpSpPr/>
          <p:nvPr/>
        </p:nvGrpSpPr>
        <p:grpSpPr>
          <a:xfrm>
            <a:off x="467544" y="2348880"/>
            <a:ext cx="2448272" cy="546104"/>
            <a:chOff x="1828795" y="4966318"/>
            <a:chExt cx="3933190" cy="906144"/>
          </a:xfrm>
        </p:grpSpPr>
        <p:sp>
          <p:nvSpPr>
            <p:cNvPr id="33" name="object 8"/>
            <p:cNvSpPr/>
            <p:nvPr/>
          </p:nvSpPr>
          <p:spPr>
            <a:xfrm>
              <a:off x="1828795" y="4966318"/>
              <a:ext cx="3933190" cy="906144"/>
            </a:xfrm>
            <a:custGeom>
              <a:avLst/>
              <a:gdLst/>
              <a:ahLst/>
              <a:cxnLst/>
              <a:rect l="l" t="t" r="r" b="b"/>
              <a:pathLst>
                <a:path w="3933190" h="906145">
                  <a:moveTo>
                    <a:pt x="3484968" y="905907"/>
                  </a:moveTo>
                  <a:lnTo>
                    <a:pt x="448684" y="900743"/>
                  </a:lnTo>
                  <a:lnTo>
                    <a:pt x="399758" y="898103"/>
                  </a:lnTo>
                  <a:lnTo>
                    <a:pt x="352368" y="890365"/>
                  </a:lnTo>
                  <a:lnTo>
                    <a:pt x="306784" y="877803"/>
                  </a:lnTo>
                  <a:lnTo>
                    <a:pt x="263281" y="860690"/>
                  </a:lnTo>
                  <a:lnTo>
                    <a:pt x="222131" y="839300"/>
                  </a:lnTo>
                  <a:lnTo>
                    <a:pt x="183606" y="813908"/>
                  </a:lnTo>
                  <a:lnTo>
                    <a:pt x="147979" y="784785"/>
                  </a:lnTo>
                  <a:lnTo>
                    <a:pt x="115523" y="752207"/>
                  </a:lnTo>
                  <a:lnTo>
                    <a:pt x="86509" y="716446"/>
                  </a:lnTo>
                  <a:lnTo>
                    <a:pt x="61211" y="677776"/>
                  </a:lnTo>
                  <a:lnTo>
                    <a:pt x="39902" y="636471"/>
                  </a:lnTo>
                  <a:lnTo>
                    <a:pt x="22854" y="592804"/>
                  </a:lnTo>
                  <a:lnTo>
                    <a:pt x="10339" y="547050"/>
                  </a:lnTo>
                  <a:lnTo>
                    <a:pt x="2630" y="499481"/>
                  </a:lnTo>
                  <a:lnTo>
                    <a:pt x="0" y="450371"/>
                  </a:lnTo>
                  <a:lnTo>
                    <a:pt x="2630" y="401261"/>
                  </a:lnTo>
                  <a:lnTo>
                    <a:pt x="10339" y="353693"/>
                  </a:lnTo>
                  <a:lnTo>
                    <a:pt x="22854" y="307938"/>
                  </a:lnTo>
                  <a:lnTo>
                    <a:pt x="39902" y="264271"/>
                  </a:lnTo>
                  <a:lnTo>
                    <a:pt x="61211" y="222966"/>
                  </a:lnTo>
                  <a:lnTo>
                    <a:pt x="86509" y="184297"/>
                  </a:lnTo>
                  <a:lnTo>
                    <a:pt x="115523" y="148536"/>
                  </a:lnTo>
                  <a:lnTo>
                    <a:pt x="147979" y="115957"/>
                  </a:lnTo>
                  <a:lnTo>
                    <a:pt x="183606" y="86834"/>
                  </a:lnTo>
                  <a:lnTo>
                    <a:pt x="222131" y="61442"/>
                  </a:lnTo>
                  <a:lnTo>
                    <a:pt x="263281" y="40052"/>
                  </a:lnTo>
                  <a:lnTo>
                    <a:pt x="306784" y="22940"/>
                  </a:lnTo>
                  <a:lnTo>
                    <a:pt x="352368" y="10377"/>
                  </a:lnTo>
                  <a:lnTo>
                    <a:pt x="399758" y="2640"/>
                  </a:lnTo>
                  <a:lnTo>
                    <a:pt x="448684" y="0"/>
                  </a:lnTo>
                  <a:lnTo>
                    <a:pt x="3484968" y="0"/>
                  </a:lnTo>
                  <a:lnTo>
                    <a:pt x="3932623" y="454503"/>
                  </a:lnTo>
                  <a:lnTo>
                    <a:pt x="3484968" y="905907"/>
                  </a:lnTo>
                  <a:close/>
                </a:path>
              </a:pathLst>
            </a:custGeom>
            <a:solidFill>
              <a:srgbClr val="2B9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/>
            <p:cNvSpPr/>
            <p:nvPr/>
          </p:nvSpPr>
          <p:spPr>
            <a:xfrm>
              <a:off x="1960334" y="5106801"/>
              <a:ext cx="615950" cy="620395"/>
            </a:xfrm>
            <a:custGeom>
              <a:avLst/>
              <a:gdLst/>
              <a:ahLst/>
              <a:cxnLst/>
              <a:rect l="l" t="t" r="r" b="b"/>
              <a:pathLst>
                <a:path w="615950" h="620395">
                  <a:moveTo>
                    <a:pt x="307883" y="619777"/>
                  </a:moveTo>
                  <a:lnTo>
                    <a:pt x="261238" y="616226"/>
                  </a:lnTo>
                  <a:lnTo>
                    <a:pt x="216290" y="605831"/>
                  </a:lnTo>
                  <a:lnTo>
                    <a:pt x="173711" y="588983"/>
                  </a:lnTo>
                  <a:lnTo>
                    <a:pt x="134172" y="566069"/>
                  </a:lnTo>
                  <a:lnTo>
                    <a:pt x="98346" y="537480"/>
                  </a:lnTo>
                  <a:lnTo>
                    <a:pt x="66904" y="503605"/>
                  </a:lnTo>
                  <a:lnTo>
                    <a:pt x="40517" y="464833"/>
                  </a:lnTo>
                  <a:lnTo>
                    <a:pt x="20258" y="422509"/>
                  </a:lnTo>
                  <a:lnTo>
                    <a:pt x="6752" y="378239"/>
                  </a:lnTo>
                  <a:lnTo>
                    <a:pt x="0" y="332801"/>
                  </a:lnTo>
                  <a:lnTo>
                    <a:pt x="0" y="286975"/>
                  </a:lnTo>
                  <a:lnTo>
                    <a:pt x="6752" y="241537"/>
                  </a:lnTo>
                  <a:lnTo>
                    <a:pt x="20258" y="197268"/>
                  </a:lnTo>
                  <a:lnTo>
                    <a:pt x="40517" y="154944"/>
                  </a:lnTo>
                  <a:lnTo>
                    <a:pt x="66904" y="116171"/>
                  </a:lnTo>
                  <a:lnTo>
                    <a:pt x="98346" y="82296"/>
                  </a:lnTo>
                  <a:lnTo>
                    <a:pt x="134172" y="53707"/>
                  </a:lnTo>
                  <a:lnTo>
                    <a:pt x="173711" y="30794"/>
                  </a:lnTo>
                  <a:lnTo>
                    <a:pt x="216290" y="13945"/>
                  </a:lnTo>
                  <a:lnTo>
                    <a:pt x="261238" y="3551"/>
                  </a:lnTo>
                  <a:lnTo>
                    <a:pt x="307883" y="0"/>
                  </a:lnTo>
                  <a:lnTo>
                    <a:pt x="354529" y="3551"/>
                  </a:lnTo>
                  <a:lnTo>
                    <a:pt x="399477" y="13945"/>
                  </a:lnTo>
                  <a:lnTo>
                    <a:pt x="442056" y="30794"/>
                  </a:lnTo>
                  <a:lnTo>
                    <a:pt x="481594" y="53707"/>
                  </a:lnTo>
                  <a:lnTo>
                    <a:pt x="517420" y="82296"/>
                  </a:lnTo>
                  <a:lnTo>
                    <a:pt x="548863" y="116171"/>
                  </a:lnTo>
                  <a:lnTo>
                    <a:pt x="575249" y="154944"/>
                  </a:lnTo>
                  <a:lnTo>
                    <a:pt x="595508" y="197268"/>
                  </a:lnTo>
                  <a:lnTo>
                    <a:pt x="609014" y="241537"/>
                  </a:lnTo>
                  <a:lnTo>
                    <a:pt x="615767" y="286975"/>
                  </a:lnTo>
                  <a:lnTo>
                    <a:pt x="615767" y="332801"/>
                  </a:lnTo>
                  <a:lnTo>
                    <a:pt x="609014" y="378239"/>
                  </a:lnTo>
                  <a:lnTo>
                    <a:pt x="595508" y="422509"/>
                  </a:lnTo>
                  <a:lnTo>
                    <a:pt x="575249" y="464833"/>
                  </a:lnTo>
                  <a:lnTo>
                    <a:pt x="548863" y="503605"/>
                  </a:lnTo>
                  <a:lnTo>
                    <a:pt x="517420" y="537480"/>
                  </a:lnTo>
                  <a:lnTo>
                    <a:pt x="481594" y="566069"/>
                  </a:lnTo>
                  <a:lnTo>
                    <a:pt x="442056" y="588983"/>
                  </a:lnTo>
                  <a:lnTo>
                    <a:pt x="399477" y="605831"/>
                  </a:lnTo>
                  <a:lnTo>
                    <a:pt x="354529" y="616226"/>
                  </a:lnTo>
                  <a:lnTo>
                    <a:pt x="307883" y="619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908412" y="2374718"/>
            <a:ext cx="1758495" cy="49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66775" marR="5080" indent="-854710">
              <a:lnSpc>
                <a:spcPct val="107100"/>
              </a:lnSpc>
              <a:spcBef>
                <a:spcPts val="100"/>
              </a:spcBef>
            </a:pPr>
            <a:r>
              <a:rPr lang="ru-RU" sz="1200" dirty="0">
                <a:solidFill>
                  <a:srgbClr val="FFFFFF"/>
                </a:solidFill>
                <a:latin typeface="Arial Black"/>
                <a:cs typeface="Arial Black"/>
              </a:rPr>
              <a:t>Государственная </a:t>
            </a:r>
            <a:endParaRPr lang="en-US" sz="12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866775" marR="5080" indent="-854710">
              <a:lnSpc>
                <a:spcPct val="1071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 Black"/>
                <a:cs typeface="Arial Black"/>
              </a:rPr>
              <a:t>лига</a:t>
            </a:r>
            <a:endParaRPr lang="ru-RU" sz="1200" dirty="0">
              <a:latin typeface="Arial Black"/>
              <a:cs typeface="Arial Black"/>
            </a:endParaRPr>
          </a:p>
        </p:txBody>
      </p:sp>
      <p:grpSp>
        <p:nvGrpSpPr>
          <p:cNvPr id="36" name="object 11"/>
          <p:cNvGrpSpPr/>
          <p:nvPr/>
        </p:nvGrpSpPr>
        <p:grpSpPr>
          <a:xfrm>
            <a:off x="467544" y="3640902"/>
            <a:ext cx="2448272" cy="550226"/>
            <a:chOff x="1828795" y="6661515"/>
            <a:chExt cx="3933190" cy="906144"/>
          </a:xfrm>
        </p:grpSpPr>
        <p:sp>
          <p:nvSpPr>
            <p:cNvPr id="37" name="object 12"/>
            <p:cNvSpPr/>
            <p:nvPr/>
          </p:nvSpPr>
          <p:spPr>
            <a:xfrm>
              <a:off x="1828795" y="6661515"/>
              <a:ext cx="3933190" cy="906144"/>
            </a:xfrm>
            <a:custGeom>
              <a:avLst/>
              <a:gdLst/>
              <a:ahLst/>
              <a:cxnLst/>
              <a:rect l="l" t="t" r="r" b="b"/>
              <a:pathLst>
                <a:path w="3933190" h="906145">
                  <a:moveTo>
                    <a:pt x="3484968" y="905907"/>
                  </a:moveTo>
                  <a:lnTo>
                    <a:pt x="448684" y="900743"/>
                  </a:lnTo>
                  <a:lnTo>
                    <a:pt x="399758" y="898103"/>
                  </a:lnTo>
                  <a:lnTo>
                    <a:pt x="352368" y="890365"/>
                  </a:lnTo>
                  <a:lnTo>
                    <a:pt x="306784" y="877803"/>
                  </a:lnTo>
                  <a:lnTo>
                    <a:pt x="263281" y="860690"/>
                  </a:lnTo>
                  <a:lnTo>
                    <a:pt x="222131" y="839300"/>
                  </a:lnTo>
                  <a:lnTo>
                    <a:pt x="183606" y="813908"/>
                  </a:lnTo>
                  <a:lnTo>
                    <a:pt x="147979" y="784785"/>
                  </a:lnTo>
                  <a:lnTo>
                    <a:pt x="115523" y="752207"/>
                  </a:lnTo>
                  <a:lnTo>
                    <a:pt x="86509" y="716446"/>
                  </a:lnTo>
                  <a:lnTo>
                    <a:pt x="61211" y="677776"/>
                  </a:lnTo>
                  <a:lnTo>
                    <a:pt x="39902" y="636471"/>
                  </a:lnTo>
                  <a:lnTo>
                    <a:pt x="22854" y="592804"/>
                  </a:lnTo>
                  <a:lnTo>
                    <a:pt x="10339" y="547050"/>
                  </a:lnTo>
                  <a:lnTo>
                    <a:pt x="2630" y="499481"/>
                  </a:lnTo>
                  <a:lnTo>
                    <a:pt x="0" y="450371"/>
                  </a:lnTo>
                  <a:lnTo>
                    <a:pt x="2630" y="401261"/>
                  </a:lnTo>
                  <a:lnTo>
                    <a:pt x="10339" y="353693"/>
                  </a:lnTo>
                  <a:lnTo>
                    <a:pt x="22854" y="307938"/>
                  </a:lnTo>
                  <a:lnTo>
                    <a:pt x="39902" y="264271"/>
                  </a:lnTo>
                  <a:lnTo>
                    <a:pt x="61211" y="222966"/>
                  </a:lnTo>
                  <a:lnTo>
                    <a:pt x="86509" y="184297"/>
                  </a:lnTo>
                  <a:lnTo>
                    <a:pt x="115523" y="148536"/>
                  </a:lnTo>
                  <a:lnTo>
                    <a:pt x="147979" y="115957"/>
                  </a:lnTo>
                  <a:lnTo>
                    <a:pt x="183606" y="86834"/>
                  </a:lnTo>
                  <a:lnTo>
                    <a:pt x="222131" y="61442"/>
                  </a:lnTo>
                  <a:lnTo>
                    <a:pt x="263281" y="40052"/>
                  </a:lnTo>
                  <a:lnTo>
                    <a:pt x="306784" y="22940"/>
                  </a:lnTo>
                  <a:lnTo>
                    <a:pt x="352368" y="10377"/>
                  </a:lnTo>
                  <a:lnTo>
                    <a:pt x="399758" y="2640"/>
                  </a:lnTo>
                  <a:lnTo>
                    <a:pt x="448684" y="0"/>
                  </a:lnTo>
                  <a:lnTo>
                    <a:pt x="3484968" y="0"/>
                  </a:lnTo>
                  <a:lnTo>
                    <a:pt x="3932623" y="454503"/>
                  </a:lnTo>
                  <a:lnTo>
                    <a:pt x="3484968" y="905907"/>
                  </a:lnTo>
                  <a:close/>
                </a:path>
              </a:pathLst>
            </a:custGeom>
            <a:solidFill>
              <a:srgbClr val="009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3"/>
            <p:cNvSpPr/>
            <p:nvPr/>
          </p:nvSpPr>
          <p:spPr>
            <a:xfrm>
              <a:off x="1960334" y="6801997"/>
              <a:ext cx="615950" cy="620395"/>
            </a:xfrm>
            <a:custGeom>
              <a:avLst/>
              <a:gdLst/>
              <a:ahLst/>
              <a:cxnLst/>
              <a:rect l="l" t="t" r="r" b="b"/>
              <a:pathLst>
                <a:path w="615950" h="620395">
                  <a:moveTo>
                    <a:pt x="307883" y="619777"/>
                  </a:moveTo>
                  <a:lnTo>
                    <a:pt x="261238" y="616226"/>
                  </a:lnTo>
                  <a:lnTo>
                    <a:pt x="216290" y="605831"/>
                  </a:lnTo>
                  <a:lnTo>
                    <a:pt x="173711" y="588983"/>
                  </a:lnTo>
                  <a:lnTo>
                    <a:pt x="134172" y="566069"/>
                  </a:lnTo>
                  <a:lnTo>
                    <a:pt x="98346" y="537480"/>
                  </a:lnTo>
                  <a:lnTo>
                    <a:pt x="66904" y="503605"/>
                  </a:lnTo>
                  <a:lnTo>
                    <a:pt x="40517" y="464833"/>
                  </a:lnTo>
                  <a:lnTo>
                    <a:pt x="20258" y="422509"/>
                  </a:lnTo>
                  <a:lnTo>
                    <a:pt x="6752" y="378239"/>
                  </a:lnTo>
                  <a:lnTo>
                    <a:pt x="0" y="332801"/>
                  </a:lnTo>
                  <a:lnTo>
                    <a:pt x="0" y="286975"/>
                  </a:lnTo>
                  <a:lnTo>
                    <a:pt x="6752" y="241537"/>
                  </a:lnTo>
                  <a:lnTo>
                    <a:pt x="20258" y="197268"/>
                  </a:lnTo>
                  <a:lnTo>
                    <a:pt x="40517" y="154944"/>
                  </a:lnTo>
                  <a:lnTo>
                    <a:pt x="66904" y="116171"/>
                  </a:lnTo>
                  <a:lnTo>
                    <a:pt x="98346" y="82296"/>
                  </a:lnTo>
                  <a:lnTo>
                    <a:pt x="134172" y="53707"/>
                  </a:lnTo>
                  <a:lnTo>
                    <a:pt x="173711" y="30794"/>
                  </a:lnTo>
                  <a:lnTo>
                    <a:pt x="216290" y="13945"/>
                  </a:lnTo>
                  <a:lnTo>
                    <a:pt x="261238" y="3551"/>
                  </a:lnTo>
                  <a:lnTo>
                    <a:pt x="307883" y="0"/>
                  </a:lnTo>
                  <a:lnTo>
                    <a:pt x="354529" y="3551"/>
                  </a:lnTo>
                  <a:lnTo>
                    <a:pt x="399477" y="13945"/>
                  </a:lnTo>
                  <a:lnTo>
                    <a:pt x="442056" y="30794"/>
                  </a:lnTo>
                  <a:lnTo>
                    <a:pt x="481594" y="53707"/>
                  </a:lnTo>
                  <a:lnTo>
                    <a:pt x="517420" y="82296"/>
                  </a:lnTo>
                  <a:lnTo>
                    <a:pt x="548863" y="116171"/>
                  </a:lnTo>
                  <a:lnTo>
                    <a:pt x="575249" y="154944"/>
                  </a:lnTo>
                  <a:lnTo>
                    <a:pt x="595508" y="197268"/>
                  </a:lnTo>
                  <a:lnTo>
                    <a:pt x="609014" y="241537"/>
                  </a:lnTo>
                  <a:lnTo>
                    <a:pt x="615767" y="286975"/>
                  </a:lnTo>
                  <a:lnTo>
                    <a:pt x="615767" y="332801"/>
                  </a:lnTo>
                  <a:lnTo>
                    <a:pt x="609014" y="378239"/>
                  </a:lnTo>
                  <a:lnTo>
                    <a:pt x="595508" y="422509"/>
                  </a:lnTo>
                  <a:lnTo>
                    <a:pt x="575249" y="464833"/>
                  </a:lnTo>
                  <a:lnTo>
                    <a:pt x="548863" y="503605"/>
                  </a:lnTo>
                  <a:lnTo>
                    <a:pt x="517420" y="537480"/>
                  </a:lnTo>
                  <a:lnTo>
                    <a:pt x="481594" y="566069"/>
                  </a:lnTo>
                  <a:lnTo>
                    <a:pt x="442056" y="588983"/>
                  </a:lnTo>
                  <a:lnTo>
                    <a:pt x="399477" y="605831"/>
                  </a:lnTo>
                  <a:lnTo>
                    <a:pt x="354529" y="616226"/>
                  </a:lnTo>
                  <a:lnTo>
                    <a:pt x="307883" y="619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4"/>
          <p:cNvSpPr txBox="1"/>
          <p:nvPr/>
        </p:nvSpPr>
        <p:spPr>
          <a:xfrm>
            <a:off x="1014707" y="3686294"/>
            <a:ext cx="258381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Региональн</a:t>
            </a:r>
            <a:r>
              <a:rPr lang="ru-RU" sz="1400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1400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endParaRPr lang="en-US" sz="14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лига</a:t>
            </a:r>
            <a:endParaRPr sz="1400" dirty="0">
              <a:latin typeface="Arial Black"/>
              <a:cs typeface="Arial Black"/>
            </a:endParaRPr>
          </a:p>
        </p:txBody>
      </p:sp>
      <p:grpSp>
        <p:nvGrpSpPr>
          <p:cNvPr id="40" name="object 21"/>
          <p:cNvGrpSpPr/>
          <p:nvPr/>
        </p:nvGrpSpPr>
        <p:grpSpPr>
          <a:xfrm>
            <a:off x="467544" y="4695948"/>
            <a:ext cx="2448272" cy="587374"/>
            <a:chOff x="1828795" y="8243921"/>
            <a:chExt cx="3933190" cy="906144"/>
          </a:xfrm>
        </p:grpSpPr>
        <p:sp>
          <p:nvSpPr>
            <p:cNvPr id="41" name="object 22"/>
            <p:cNvSpPr/>
            <p:nvPr/>
          </p:nvSpPr>
          <p:spPr>
            <a:xfrm>
              <a:off x="1828795" y="8243921"/>
              <a:ext cx="3933190" cy="906144"/>
            </a:xfrm>
            <a:custGeom>
              <a:avLst/>
              <a:gdLst/>
              <a:ahLst/>
              <a:cxnLst/>
              <a:rect l="l" t="t" r="r" b="b"/>
              <a:pathLst>
                <a:path w="3933190" h="906145">
                  <a:moveTo>
                    <a:pt x="3484968" y="905907"/>
                  </a:moveTo>
                  <a:lnTo>
                    <a:pt x="448684" y="900743"/>
                  </a:lnTo>
                  <a:lnTo>
                    <a:pt x="399758" y="898103"/>
                  </a:lnTo>
                  <a:lnTo>
                    <a:pt x="352368" y="890365"/>
                  </a:lnTo>
                  <a:lnTo>
                    <a:pt x="306784" y="877803"/>
                  </a:lnTo>
                  <a:lnTo>
                    <a:pt x="263281" y="860690"/>
                  </a:lnTo>
                  <a:lnTo>
                    <a:pt x="222131" y="839300"/>
                  </a:lnTo>
                  <a:lnTo>
                    <a:pt x="183606" y="813908"/>
                  </a:lnTo>
                  <a:lnTo>
                    <a:pt x="147979" y="784785"/>
                  </a:lnTo>
                  <a:lnTo>
                    <a:pt x="115523" y="752207"/>
                  </a:lnTo>
                  <a:lnTo>
                    <a:pt x="86509" y="716446"/>
                  </a:lnTo>
                  <a:lnTo>
                    <a:pt x="61211" y="677776"/>
                  </a:lnTo>
                  <a:lnTo>
                    <a:pt x="39902" y="636471"/>
                  </a:lnTo>
                  <a:lnTo>
                    <a:pt x="22854" y="592804"/>
                  </a:lnTo>
                  <a:lnTo>
                    <a:pt x="10339" y="547050"/>
                  </a:lnTo>
                  <a:lnTo>
                    <a:pt x="2630" y="499481"/>
                  </a:lnTo>
                  <a:lnTo>
                    <a:pt x="0" y="450371"/>
                  </a:lnTo>
                  <a:lnTo>
                    <a:pt x="2630" y="401261"/>
                  </a:lnTo>
                  <a:lnTo>
                    <a:pt x="10339" y="353693"/>
                  </a:lnTo>
                  <a:lnTo>
                    <a:pt x="22854" y="307938"/>
                  </a:lnTo>
                  <a:lnTo>
                    <a:pt x="39902" y="264271"/>
                  </a:lnTo>
                  <a:lnTo>
                    <a:pt x="61211" y="222966"/>
                  </a:lnTo>
                  <a:lnTo>
                    <a:pt x="86509" y="184297"/>
                  </a:lnTo>
                  <a:lnTo>
                    <a:pt x="115523" y="148536"/>
                  </a:lnTo>
                  <a:lnTo>
                    <a:pt x="147979" y="115957"/>
                  </a:lnTo>
                  <a:lnTo>
                    <a:pt x="183606" y="86834"/>
                  </a:lnTo>
                  <a:lnTo>
                    <a:pt x="222131" y="61442"/>
                  </a:lnTo>
                  <a:lnTo>
                    <a:pt x="263281" y="40052"/>
                  </a:lnTo>
                  <a:lnTo>
                    <a:pt x="306784" y="22940"/>
                  </a:lnTo>
                  <a:lnTo>
                    <a:pt x="352368" y="10377"/>
                  </a:lnTo>
                  <a:lnTo>
                    <a:pt x="399758" y="2640"/>
                  </a:lnTo>
                  <a:lnTo>
                    <a:pt x="448684" y="0"/>
                  </a:lnTo>
                  <a:lnTo>
                    <a:pt x="3484968" y="0"/>
                  </a:lnTo>
                  <a:lnTo>
                    <a:pt x="3932623" y="454503"/>
                  </a:lnTo>
                  <a:lnTo>
                    <a:pt x="3484968" y="905907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3"/>
            <p:cNvSpPr/>
            <p:nvPr/>
          </p:nvSpPr>
          <p:spPr>
            <a:xfrm>
              <a:off x="1960334" y="8384404"/>
              <a:ext cx="615950" cy="620395"/>
            </a:xfrm>
            <a:custGeom>
              <a:avLst/>
              <a:gdLst/>
              <a:ahLst/>
              <a:cxnLst/>
              <a:rect l="l" t="t" r="r" b="b"/>
              <a:pathLst>
                <a:path w="615950" h="620395">
                  <a:moveTo>
                    <a:pt x="307883" y="619777"/>
                  </a:moveTo>
                  <a:lnTo>
                    <a:pt x="261238" y="616226"/>
                  </a:lnTo>
                  <a:lnTo>
                    <a:pt x="216290" y="605831"/>
                  </a:lnTo>
                  <a:lnTo>
                    <a:pt x="173711" y="588983"/>
                  </a:lnTo>
                  <a:lnTo>
                    <a:pt x="134172" y="566069"/>
                  </a:lnTo>
                  <a:lnTo>
                    <a:pt x="98346" y="537480"/>
                  </a:lnTo>
                  <a:lnTo>
                    <a:pt x="66904" y="503605"/>
                  </a:lnTo>
                  <a:lnTo>
                    <a:pt x="40517" y="464833"/>
                  </a:lnTo>
                  <a:lnTo>
                    <a:pt x="20258" y="422509"/>
                  </a:lnTo>
                  <a:lnTo>
                    <a:pt x="6752" y="378239"/>
                  </a:lnTo>
                  <a:lnTo>
                    <a:pt x="0" y="332801"/>
                  </a:lnTo>
                  <a:lnTo>
                    <a:pt x="0" y="286975"/>
                  </a:lnTo>
                  <a:lnTo>
                    <a:pt x="6752" y="241537"/>
                  </a:lnTo>
                  <a:lnTo>
                    <a:pt x="20258" y="197268"/>
                  </a:lnTo>
                  <a:lnTo>
                    <a:pt x="40517" y="154944"/>
                  </a:lnTo>
                  <a:lnTo>
                    <a:pt x="66904" y="116171"/>
                  </a:lnTo>
                  <a:lnTo>
                    <a:pt x="98346" y="82296"/>
                  </a:lnTo>
                  <a:lnTo>
                    <a:pt x="134172" y="53707"/>
                  </a:lnTo>
                  <a:lnTo>
                    <a:pt x="173711" y="30794"/>
                  </a:lnTo>
                  <a:lnTo>
                    <a:pt x="216290" y="13945"/>
                  </a:lnTo>
                  <a:lnTo>
                    <a:pt x="261238" y="3551"/>
                  </a:lnTo>
                  <a:lnTo>
                    <a:pt x="307883" y="0"/>
                  </a:lnTo>
                  <a:lnTo>
                    <a:pt x="354529" y="3551"/>
                  </a:lnTo>
                  <a:lnTo>
                    <a:pt x="399477" y="13945"/>
                  </a:lnTo>
                  <a:lnTo>
                    <a:pt x="442056" y="30794"/>
                  </a:lnTo>
                  <a:lnTo>
                    <a:pt x="481594" y="53707"/>
                  </a:lnTo>
                  <a:lnTo>
                    <a:pt x="517420" y="82296"/>
                  </a:lnTo>
                  <a:lnTo>
                    <a:pt x="548863" y="116171"/>
                  </a:lnTo>
                  <a:lnTo>
                    <a:pt x="575249" y="154944"/>
                  </a:lnTo>
                  <a:lnTo>
                    <a:pt x="595508" y="197268"/>
                  </a:lnTo>
                  <a:lnTo>
                    <a:pt x="609014" y="241537"/>
                  </a:lnTo>
                  <a:lnTo>
                    <a:pt x="615767" y="286975"/>
                  </a:lnTo>
                  <a:lnTo>
                    <a:pt x="615767" y="332801"/>
                  </a:lnTo>
                  <a:lnTo>
                    <a:pt x="609014" y="378239"/>
                  </a:lnTo>
                  <a:lnTo>
                    <a:pt x="595508" y="422509"/>
                  </a:lnTo>
                  <a:lnTo>
                    <a:pt x="575249" y="464833"/>
                  </a:lnTo>
                  <a:lnTo>
                    <a:pt x="548863" y="503605"/>
                  </a:lnTo>
                  <a:lnTo>
                    <a:pt x="517420" y="537480"/>
                  </a:lnTo>
                  <a:lnTo>
                    <a:pt x="481594" y="566069"/>
                  </a:lnTo>
                  <a:lnTo>
                    <a:pt x="442056" y="588983"/>
                  </a:lnTo>
                  <a:lnTo>
                    <a:pt x="399477" y="605831"/>
                  </a:lnTo>
                  <a:lnTo>
                    <a:pt x="354529" y="616226"/>
                  </a:lnTo>
                  <a:lnTo>
                    <a:pt x="307883" y="619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24"/>
          <p:cNvSpPr txBox="1"/>
          <p:nvPr/>
        </p:nvSpPr>
        <p:spPr>
          <a:xfrm>
            <a:off x="1063551" y="4781747"/>
            <a:ext cx="241109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Молодежная</a:t>
            </a:r>
            <a:endParaRPr lang="en-US" sz="14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лига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44" name="object 15"/>
          <p:cNvSpPr/>
          <p:nvPr/>
        </p:nvSpPr>
        <p:spPr>
          <a:xfrm flipV="1">
            <a:off x="141140" y="1971947"/>
            <a:ext cx="8895356" cy="45719"/>
          </a:xfrm>
          <a:custGeom>
            <a:avLst/>
            <a:gdLst/>
            <a:ahLst/>
            <a:cxnLst/>
            <a:rect l="l" t="t" r="r" b="b"/>
            <a:pathLst>
              <a:path w="16230600" h="9525">
                <a:moveTo>
                  <a:pt x="16230598" y="9524"/>
                </a:moveTo>
                <a:lnTo>
                  <a:pt x="0" y="952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952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6"/>
          <p:cNvSpPr/>
          <p:nvPr/>
        </p:nvSpPr>
        <p:spPr>
          <a:xfrm>
            <a:off x="141140" y="3176023"/>
            <a:ext cx="8895356" cy="45719"/>
          </a:xfrm>
          <a:custGeom>
            <a:avLst/>
            <a:gdLst/>
            <a:ahLst/>
            <a:cxnLst/>
            <a:rect l="l" t="t" r="r" b="b"/>
            <a:pathLst>
              <a:path w="16230600" h="9525">
                <a:moveTo>
                  <a:pt x="16230598" y="9524"/>
                </a:moveTo>
                <a:lnTo>
                  <a:pt x="0" y="952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952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7"/>
          <p:cNvSpPr/>
          <p:nvPr/>
        </p:nvSpPr>
        <p:spPr>
          <a:xfrm>
            <a:off x="141140" y="4380099"/>
            <a:ext cx="8895356" cy="45719"/>
          </a:xfrm>
          <a:custGeom>
            <a:avLst/>
            <a:gdLst/>
            <a:ahLst/>
            <a:cxnLst/>
            <a:rect l="l" t="t" r="r" b="b"/>
            <a:pathLst>
              <a:path w="16230600" h="9525">
                <a:moveTo>
                  <a:pt x="16230598" y="9524"/>
                </a:moveTo>
                <a:lnTo>
                  <a:pt x="0" y="952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952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Прямоугольник 46"/>
          <p:cNvSpPr/>
          <p:nvPr/>
        </p:nvSpPr>
        <p:spPr>
          <a:xfrm>
            <a:off x="3261808" y="1184249"/>
            <a:ext cx="4354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Корпоративные команды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bject 19"/>
          <p:cNvSpPr txBox="1"/>
          <p:nvPr/>
        </p:nvSpPr>
        <p:spPr>
          <a:xfrm>
            <a:off x="3248116" y="2073222"/>
            <a:ext cx="5239428" cy="997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b="1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 федеральных органов законодатльной,  исполнительной и судебной власти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bject 20"/>
          <p:cNvSpPr txBox="1"/>
          <p:nvPr/>
        </p:nvSpPr>
        <p:spPr>
          <a:xfrm>
            <a:off x="3245040" y="3260406"/>
            <a:ext cx="5698702" cy="1035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1400" b="1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 регионов РФ (сотрудники региональных и муниципальных  органов законодательной, исполнительной и судебной власти, а  также сотрудники подведомственных им учреждений)</a:t>
            </a:r>
            <a:endParaRPr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object 25"/>
          <p:cNvSpPr txBox="1"/>
          <p:nvPr/>
        </p:nvSpPr>
        <p:spPr>
          <a:xfrm>
            <a:off x="3212473" y="4726603"/>
            <a:ext cx="576383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 РФ (спортсмены-любители в возрасте до 25 лет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719" y="5839942"/>
            <a:ext cx="847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Разыгрываются </a:t>
            </a:r>
            <a:r>
              <a:rPr lang="ru-RU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комплекта наград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одному в каждой лиге.</a:t>
            </a:r>
            <a:b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Соревнования проходят среди </a:t>
            </a:r>
            <a:r>
              <a:rPr lang="ru-RU" b="1" dirty="0" smtClean="0">
                <a:solidFill>
                  <a:srgbClr val="006F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мужских команд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85" y="181965"/>
            <a:ext cx="762315" cy="1071707"/>
          </a:xfrm>
          <a:prstGeom prst="rect">
            <a:avLst/>
          </a:prstGeom>
        </p:spPr>
      </p:pic>
      <p:pic>
        <p:nvPicPr>
          <p:cNvPr id="27" name="Picture 2" descr="C:\Users\1\Desktop\Презентация\smrt 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7344817" cy="3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80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466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ПРОГРАММА  соревнований по  баскетболу 3х3 (мужчины)  в  рамках проведения   I Всероссийских  игр "Умный Город. Живи спортом". </vt:lpstr>
      <vt:lpstr>Места проведения</vt:lpstr>
      <vt:lpstr>Резервные площадки (в случае неблагоприятных погодных условий)</vt:lpstr>
      <vt:lpstr>Места проживания</vt:lpstr>
      <vt:lpstr>Места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ВОЛОНТЕРЫ (ВСТРЕЧА, СОПРОВОЖДЕНИЕ УЧАСТНИКОВ, ПОМОЩЬ НА ИГРОВОЙ ПЛОЩАДКЕ)</vt:lpstr>
      <vt:lpstr>Презентация PowerPoint</vt:lpstr>
      <vt:lpstr>8 автобусов  1. Трансфер в аэропорт/ железнодорожный вокзал – место  проживания, (Гостиница "Богемия», Резиденция «Богемия», отель «Волна»).  2. Трансфер на мандатную комиссию 19:00 ч.(Пресс- центр Гостиница Богемия) и обратно.  3. Место  проживания – Трансфер на церемонию торжественного открытия и обратно. </vt:lpstr>
      <vt:lpstr>ОТВЕТСТВЕННЫЕ ПО НАПРАВЛЕНИЯМ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DIZ3</dc:creator>
  <cp:lastModifiedBy>1</cp:lastModifiedBy>
  <cp:revision>89</cp:revision>
  <dcterms:created xsi:type="dcterms:W3CDTF">2022-06-27T10:53:32Z</dcterms:created>
  <dcterms:modified xsi:type="dcterms:W3CDTF">2022-08-03T05:35:05Z</dcterms:modified>
</cp:coreProperties>
</file>